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quickStyle15.xml" ContentType="application/vnd.openxmlformats-officedocument.drawingml.diagramStyl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layout15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31"/>
  </p:notesMasterIdLst>
  <p:sldIdLst>
    <p:sldId id="286" r:id="rId2"/>
    <p:sldId id="281" r:id="rId3"/>
    <p:sldId id="282" r:id="rId4"/>
    <p:sldId id="283" r:id="rId5"/>
    <p:sldId id="284" r:id="rId6"/>
    <p:sldId id="285" r:id="rId7"/>
    <p:sldId id="287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7" r:id="rId18"/>
    <p:sldId id="268" r:id="rId19"/>
    <p:sldId id="269" r:id="rId20"/>
    <p:sldId id="271" r:id="rId21"/>
    <p:sldId id="273" r:id="rId22"/>
    <p:sldId id="274" r:id="rId23"/>
    <p:sldId id="275" r:id="rId24"/>
    <p:sldId id="276" r:id="rId25"/>
    <p:sldId id="277" r:id="rId26"/>
    <p:sldId id="278" r:id="rId27"/>
    <p:sldId id="288" r:id="rId28"/>
    <p:sldId id="289" r:id="rId29"/>
    <p:sldId id="279" r:id="rId3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image" Target="../media/image7.gi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A63CD0-7F0E-435A-8D40-CA2CF802FEB3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1E247B1-E4BD-4393-8A73-18D14F817C18}">
      <dgm:prSet phldrT="[Texte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 smtClean="0"/>
            <a:t>Prébiotiques</a:t>
          </a:r>
          <a:endParaRPr lang="fr-FR" dirty="0"/>
        </a:p>
      </dgm:t>
    </dgm:pt>
    <dgm:pt modelId="{638A002D-CD33-4341-897F-C689DFB31B3E}" type="parTrans" cxnId="{A4E6DB23-B56C-48FB-AD5C-8805F0EB1930}">
      <dgm:prSet/>
      <dgm:spPr/>
      <dgm:t>
        <a:bodyPr/>
        <a:lstStyle/>
        <a:p>
          <a:endParaRPr lang="fr-FR"/>
        </a:p>
      </dgm:t>
    </dgm:pt>
    <dgm:pt modelId="{37E7E624-C5A5-4535-B371-5AA75B8DCDC2}" type="sibTrans" cxnId="{A4E6DB23-B56C-48FB-AD5C-8805F0EB1930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fr-FR"/>
        </a:p>
      </dgm:t>
    </dgm:pt>
    <dgm:pt modelId="{51A2D48F-214F-4C73-AD99-2EB481258239}">
      <dgm:prSet phldrT="[Texte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 smtClean="0"/>
            <a:t>Composants alimentaires </a:t>
          </a:r>
          <a:endParaRPr lang="fr-FR" dirty="0"/>
        </a:p>
      </dgm:t>
    </dgm:pt>
    <dgm:pt modelId="{7C45E26E-DB0F-4B49-92FD-F4A31CB35CF9}" type="parTrans" cxnId="{15E6CFED-5DA1-45A1-87B1-CB2D287DDB75}">
      <dgm:prSet/>
      <dgm:spPr/>
      <dgm:t>
        <a:bodyPr/>
        <a:lstStyle/>
        <a:p>
          <a:endParaRPr lang="fr-FR"/>
        </a:p>
      </dgm:t>
    </dgm:pt>
    <dgm:pt modelId="{0F1D57FA-D469-4CD5-B718-27C1C1C77C66}" type="sibTrans" cxnId="{15E6CFED-5DA1-45A1-87B1-CB2D287DDB75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fr-FR"/>
        </a:p>
      </dgm:t>
    </dgm:pt>
    <dgm:pt modelId="{B95E82EA-263E-419C-9B21-C14344B89B34}">
      <dgm:prSet phldrT="[Texte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smtClean="0"/>
            <a:t>Indigestes</a:t>
          </a:r>
          <a:endParaRPr lang="fr-FR" dirty="0" smtClean="0"/>
        </a:p>
      </dgm:t>
    </dgm:pt>
    <dgm:pt modelId="{DB6ADF95-9ED5-4CB2-8A23-507CA1E01CF0}" type="parTrans" cxnId="{FEC10682-3396-4CA3-810D-F3AF02A43173}">
      <dgm:prSet/>
      <dgm:spPr/>
      <dgm:t>
        <a:bodyPr/>
        <a:lstStyle/>
        <a:p>
          <a:endParaRPr lang="fr-FR"/>
        </a:p>
      </dgm:t>
    </dgm:pt>
    <dgm:pt modelId="{23391D21-9B62-4B84-A2B5-30CC0509475A}" type="sibTrans" cxnId="{FEC10682-3396-4CA3-810D-F3AF02A43173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fr-FR"/>
        </a:p>
      </dgm:t>
    </dgm:pt>
    <dgm:pt modelId="{F66EAE2E-6575-4ABA-85A7-2E29CD7720C5}">
      <dgm:prSet phldrT="[Texte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 smtClean="0"/>
            <a:t>Fermentation micro</a:t>
          </a:r>
          <a:r>
            <a:rPr lang="fr-FR" dirty="0" smtClean="0">
              <a:solidFill>
                <a:schemeClr val="tx1"/>
              </a:solidFill>
            </a:rPr>
            <a:t>bienne</a:t>
          </a:r>
          <a:endParaRPr lang="fr-FR" dirty="0">
            <a:solidFill>
              <a:schemeClr val="tx1"/>
            </a:solidFill>
          </a:endParaRPr>
        </a:p>
      </dgm:t>
    </dgm:pt>
    <dgm:pt modelId="{80608117-2199-42A3-8670-4B0958815C46}" type="parTrans" cxnId="{C3F8B507-5BEE-47AC-B204-F8A0A9EB5C78}">
      <dgm:prSet/>
      <dgm:spPr/>
      <dgm:t>
        <a:bodyPr/>
        <a:lstStyle/>
        <a:p>
          <a:endParaRPr lang="fr-FR"/>
        </a:p>
      </dgm:t>
    </dgm:pt>
    <dgm:pt modelId="{121A7A04-13B3-4CE0-8CDE-32FDED2A3587}" type="sibTrans" cxnId="{C3F8B507-5BEE-47AC-B204-F8A0A9EB5C78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fr-FR"/>
        </a:p>
      </dgm:t>
    </dgm:pt>
    <dgm:pt modelId="{A6FEA926-9504-46E5-9127-84046B2DB53A}">
      <dgm:prSet phldrT="[Texte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 smtClean="0"/>
            <a:t>Améliore       la santé de l’hôte</a:t>
          </a:r>
          <a:endParaRPr lang="fr-FR" dirty="0"/>
        </a:p>
      </dgm:t>
    </dgm:pt>
    <dgm:pt modelId="{7641B3B2-59D3-498A-B746-6CD587A27AE9}" type="parTrans" cxnId="{1BEEDFA4-7426-4EDA-9C90-C41990AB4FDA}">
      <dgm:prSet/>
      <dgm:spPr/>
      <dgm:t>
        <a:bodyPr/>
        <a:lstStyle/>
        <a:p>
          <a:endParaRPr lang="fr-FR"/>
        </a:p>
      </dgm:t>
    </dgm:pt>
    <dgm:pt modelId="{1D4441DF-371A-4115-BD7C-A3904EA546F9}" type="sibTrans" cxnId="{1BEEDFA4-7426-4EDA-9C90-C41990AB4FDA}">
      <dgm:prSet/>
      <dgm:spPr/>
      <dgm:t>
        <a:bodyPr/>
        <a:lstStyle/>
        <a:p>
          <a:endParaRPr lang="fr-FR"/>
        </a:p>
      </dgm:t>
    </dgm:pt>
    <dgm:pt modelId="{378933C4-DCB4-4CCD-8BE3-6ED208837B47}" type="pres">
      <dgm:prSet presAssocID="{F0A63CD0-7F0E-435A-8D40-CA2CF802FEB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70E160A5-9ED9-4096-92D8-E551F024C3C2}" type="pres">
      <dgm:prSet presAssocID="{B1E247B1-E4BD-4393-8A73-18D14F817C1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91D364A-5374-4B06-82F0-CD38BF5D760A}" type="pres">
      <dgm:prSet presAssocID="{37E7E624-C5A5-4535-B371-5AA75B8DCDC2}" presName="sibTrans" presStyleLbl="sibTrans1D1" presStyleIdx="0" presStyleCnt="4"/>
      <dgm:spPr/>
      <dgm:t>
        <a:bodyPr/>
        <a:lstStyle/>
        <a:p>
          <a:endParaRPr lang="fr-FR"/>
        </a:p>
      </dgm:t>
    </dgm:pt>
    <dgm:pt modelId="{67124184-DB19-4680-915B-15350C11ED4B}" type="pres">
      <dgm:prSet presAssocID="{37E7E624-C5A5-4535-B371-5AA75B8DCDC2}" presName="connectorText" presStyleLbl="sibTrans1D1" presStyleIdx="0" presStyleCnt="4"/>
      <dgm:spPr/>
      <dgm:t>
        <a:bodyPr/>
        <a:lstStyle/>
        <a:p>
          <a:endParaRPr lang="fr-FR"/>
        </a:p>
      </dgm:t>
    </dgm:pt>
    <dgm:pt modelId="{B1DF6BCB-2FA6-435F-B841-AF725902EABF}" type="pres">
      <dgm:prSet presAssocID="{51A2D48F-214F-4C73-AD99-2EB481258239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31DEBA4-78AD-4753-B3BF-C9AB7F545820}" type="pres">
      <dgm:prSet presAssocID="{0F1D57FA-D469-4CD5-B718-27C1C1C77C66}" presName="sibTrans" presStyleLbl="sibTrans1D1" presStyleIdx="1" presStyleCnt="4"/>
      <dgm:spPr/>
      <dgm:t>
        <a:bodyPr/>
        <a:lstStyle/>
        <a:p>
          <a:endParaRPr lang="fr-FR"/>
        </a:p>
      </dgm:t>
    </dgm:pt>
    <dgm:pt modelId="{C7D56D22-206E-46DC-857C-8C75BD7E1BFF}" type="pres">
      <dgm:prSet presAssocID="{0F1D57FA-D469-4CD5-B718-27C1C1C77C66}" presName="connectorText" presStyleLbl="sibTrans1D1" presStyleIdx="1" presStyleCnt="4"/>
      <dgm:spPr/>
      <dgm:t>
        <a:bodyPr/>
        <a:lstStyle/>
        <a:p>
          <a:endParaRPr lang="fr-FR"/>
        </a:p>
      </dgm:t>
    </dgm:pt>
    <dgm:pt modelId="{2F4836A1-9980-458C-90FA-3341A435E2A6}" type="pres">
      <dgm:prSet presAssocID="{B95E82EA-263E-419C-9B21-C14344B89B3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FFA2667-50EA-4629-A4E8-FA83606A05CC}" type="pres">
      <dgm:prSet presAssocID="{23391D21-9B62-4B84-A2B5-30CC0509475A}" presName="sibTrans" presStyleLbl="sibTrans1D1" presStyleIdx="2" presStyleCnt="4"/>
      <dgm:spPr/>
      <dgm:t>
        <a:bodyPr/>
        <a:lstStyle/>
        <a:p>
          <a:endParaRPr lang="fr-FR"/>
        </a:p>
      </dgm:t>
    </dgm:pt>
    <dgm:pt modelId="{A0AFB157-BF98-4EA2-A0D8-BCB9E62ED4D2}" type="pres">
      <dgm:prSet presAssocID="{23391D21-9B62-4B84-A2B5-30CC0509475A}" presName="connectorText" presStyleLbl="sibTrans1D1" presStyleIdx="2" presStyleCnt="4"/>
      <dgm:spPr/>
      <dgm:t>
        <a:bodyPr/>
        <a:lstStyle/>
        <a:p>
          <a:endParaRPr lang="fr-FR"/>
        </a:p>
      </dgm:t>
    </dgm:pt>
    <dgm:pt modelId="{D6F8BEDC-9F6D-4A33-8775-B1B172DD5EFE}" type="pres">
      <dgm:prSet presAssocID="{F66EAE2E-6575-4ABA-85A7-2E29CD7720C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16D9718-CB04-4C13-812D-D723300CDE20}" type="pres">
      <dgm:prSet presAssocID="{121A7A04-13B3-4CE0-8CDE-32FDED2A3587}" presName="sibTrans" presStyleLbl="sibTrans1D1" presStyleIdx="3" presStyleCnt="4"/>
      <dgm:spPr/>
      <dgm:t>
        <a:bodyPr/>
        <a:lstStyle/>
        <a:p>
          <a:endParaRPr lang="fr-FR"/>
        </a:p>
      </dgm:t>
    </dgm:pt>
    <dgm:pt modelId="{B4EF2635-5D75-4B0E-81C0-8C13F3C69FB2}" type="pres">
      <dgm:prSet presAssocID="{121A7A04-13B3-4CE0-8CDE-32FDED2A3587}" presName="connectorText" presStyleLbl="sibTrans1D1" presStyleIdx="3" presStyleCnt="4"/>
      <dgm:spPr/>
      <dgm:t>
        <a:bodyPr/>
        <a:lstStyle/>
        <a:p>
          <a:endParaRPr lang="fr-FR"/>
        </a:p>
      </dgm:t>
    </dgm:pt>
    <dgm:pt modelId="{CD8F8B50-EE5D-4BA9-AFE8-C82EE5833C9E}" type="pres">
      <dgm:prSet presAssocID="{A6FEA926-9504-46E5-9127-84046B2DB53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28FA653-522C-491E-9682-17B026AB8123}" type="presOf" srcId="{F66EAE2E-6575-4ABA-85A7-2E29CD7720C5}" destId="{D6F8BEDC-9F6D-4A33-8775-B1B172DD5EFE}" srcOrd="0" destOrd="0" presId="urn:microsoft.com/office/officeart/2005/8/layout/bProcess3"/>
    <dgm:cxn modelId="{ED7ADD56-531A-4744-A27F-E75FEF6677AB}" type="presOf" srcId="{37E7E624-C5A5-4535-B371-5AA75B8DCDC2}" destId="{B91D364A-5374-4B06-82F0-CD38BF5D760A}" srcOrd="0" destOrd="0" presId="urn:microsoft.com/office/officeart/2005/8/layout/bProcess3"/>
    <dgm:cxn modelId="{A4E6DB23-B56C-48FB-AD5C-8805F0EB1930}" srcId="{F0A63CD0-7F0E-435A-8D40-CA2CF802FEB3}" destId="{B1E247B1-E4BD-4393-8A73-18D14F817C18}" srcOrd="0" destOrd="0" parTransId="{638A002D-CD33-4341-897F-C689DFB31B3E}" sibTransId="{37E7E624-C5A5-4535-B371-5AA75B8DCDC2}"/>
    <dgm:cxn modelId="{C3F8B507-5BEE-47AC-B204-F8A0A9EB5C78}" srcId="{F0A63CD0-7F0E-435A-8D40-CA2CF802FEB3}" destId="{F66EAE2E-6575-4ABA-85A7-2E29CD7720C5}" srcOrd="3" destOrd="0" parTransId="{80608117-2199-42A3-8670-4B0958815C46}" sibTransId="{121A7A04-13B3-4CE0-8CDE-32FDED2A3587}"/>
    <dgm:cxn modelId="{C02CFE2E-D779-416E-AEB8-7BAE2929B67E}" type="presOf" srcId="{0F1D57FA-D469-4CD5-B718-27C1C1C77C66}" destId="{C7D56D22-206E-46DC-857C-8C75BD7E1BFF}" srcOrd="1" destOrd="0" presId="urn:microsoft.com/office/officeart/2005/8/layout/bProcess3"/>
    <dgm:cxn modelId="{77033426-0CDA-4A0C-A888-BA00EA39A0C6}" type="presOf" srcId="{23391D21-9B62-4B84-A2B5-30CC0509475A}" destId="{A0AFB157-BF98-4EA2-A0D8-BCB9E62ED4D2}" srcOrd="1" destOrd="0" presId="urn:microsoft.com/office/officeart/2005/8/layout/bProcess3"/>
    <dgm:cxn modelId="{067D1FE6-34E1-4690-AA2B-93504D25F026}" type="presOf" srcId="{23391D21-9B62-4B84-A2B5-30CC0509475A}" destId="{2FFA2667-50EA-4629-A4E8-FA83606A05CC}" srcOrd="0" destOrd="0" presId="urn:microsoft.com/office/officeart/2005/8/layout/bProcess3"/>
    <dgm:cxn modelId="{1BEEDFA4-7426-4EDA-9C90-C41990AB4FDA}" srcId="{F0A63CD0-7F0E-435A-8D40-CA2CF802FEB3}" destId="{A6FEA926-9504-46E5-9127-84046B2DB53A}" srcOrd="4" destOrd="0" parTransId="{7641B3B2-59D3-498A-B746-6CD587A27AE9}" sibTransId="{1D4441DF-371A-4115-BD7C-A3904EA546F9}"/>
    <dgm:cxn modelId="{75AEB1D5-C68C-489C-929D-C575940C1423}" type="presOf" srcId="{37E7E624-C5A5-4535-B371-5AA75B8DCDC2}" destId="{67124184-DB19-4680-915B-15350C11ED4B}" srcOrd="1" destOrd="0" presId="urn:microsoft.com/office/officeart/2005/8/layout/bProcess3"/>
    <dgm:cxn modelId="{15E6CFED-5DA1-45A1-87B1-CB2D287DDB75}" srcId="{F0A63CD0-7F0E-435A-8D40-CA2CF802FEB3}" destId="{51A2D48F-214F-4C73-AD99-2EB481258239}" srcOrd="1" destOrd="0" parTransId="{7C45E26E-DB0F-4B49-92FD-F4A31CB35CF9}" sibTransId="{0F1D57FA-D469-4CD5-B718-27C1C1C77C66}"/>
    <dgm:cxn modelId="{FEC10682-3396-4CA3-810D-F3AF02A43173}" srcId="{F0A63CD0-7F0E-435A-8D40-CA2CF802FEB3}" destId="{B95E82EA-263E-419C-9B21-C14344B89B34}" srcOrd="2" destOrd="0" parTransId="{DB6ADF95-9ED5-4CB2-8A23-507CA1E01CF0}" sibTransId="{23391D21-9B62-4B84-A2B5-30CC0509475A}"/>
    <dgm:cxn modelId="{88C3536B-96EE-4118-A9A1-4537126646A8}" type="presOf" srcId="{B95E82EA-263E-419C-9B21-C14344B89B34}" destId="{2F4836A1-9980-458C-90FA-3341A435E2A6}" srcOrd="0" destOrd="0" presId="urn:microsoft.com/office/officeart/2005/8/layout/bProcess3"/>
    <dgm:cxn modelId="{08FCC198-63DE-46EA-99F2-97A246A5A672}" type="presOf" srcId="{121A7A04-13B3-4CE0-8CDE-32FDED2A3587}" destId="{616D9718-CB04-4C13-812D-D723300CDE20}" srcOrd="0" destOrd="0" presId="urn:microsoft.com/office/officeart/2005/8/layout/bProcess3"/>
    <dgm:cxn modelId="{023B55FC-03D6-49FE-9FCE-94E00655A362}" type="presOf" srcId="{B1E247B1-E4BD-4393-8A73-18D14F817C18}" destId="{70E160A5-9ED9-4096-92D8-E551F024C3C2}" srcOrd="0" destOrd="0" presId="urn:microsoft.com/office/officeart/2005/8/layout/bProcess3"/>
    <dgm:cxn modelId="{8D3C9DCA-EA12-4256-BB22-8F7565A56483}" type="presOf" srcId="{0F1D57FA-D469-4CD5-B718-27C1C1C77C66}" destId="{931DEBA4-78AD-4753-B3BF-C9AB7F545820}" srcOrd="0" destOrd="0" presId="urn:microsoft.com/office/officeart/2005/8/layout/bProcess3"/>
    <dgm:cxn modelId="{28531C9B-E703-44CE-A37A-FE78B935C9C3}" type="presOf" srcId="{A6FEA926-9504-46E5-9127-84046B2DB53A}" destId="{CD8F8B50-EE5D-4BA9-AFE8-C82EE5833C9E}" srcOrd="0" destOrd="0" presId="urn:microsoft.com/office/officeart/2005/8/layout/bProcess3"/>
    <dgm:cxn modelId="{DAF511CF-ACEE-43B2-B3F4-1C0113C09F4D}" type="presOf" srcId="{51A2D48F-214F-4C73-AD99-2EB481258239}" destId="{B1DF6BCB-2FA6-435F-B841-AF725902EABF}" srcOrd="0" destOrd="0" presId="urn:microsoft.com/office/officeart/2005/8/layout/bProcess3"/>
    <dgm:cxn modelId="{DAEE572D-2A46-4344-A9AF-A668FC9BDBDD}" type="presOf" srcId="{121A7A04-13B3-4CE0-8CDE-32FDED2A3587}" destId="{B4EF2635-5D75-4B0E-81C0-8C13F3C69FB2}" srcOrd="1" destOrd="0" presId="urn:microsoft.com/office/officeart/2005/8/layout/bProcess3"/>
    <dgm:cxn modelId="{5AE950CC-7B7B-4FD8-AC7C-89130CAFECBC}" type="presOf" srcId="{F0A63CD0-7F0E-435A-8D40-CA2CF802FEB3}" destId="{378933C4-DCB4-4CCD-8BE3-6ED208837B47}" srcOrd="0" destOrd="0" presId="urn:microsoft.com/office/officeart/2005/8/layout/bProcess3"/>
    <dgm:cxn modelId="{9FDF83E1-3DBE-418D-B72C-976BD0C95E5D}" type="presParOf" srcId="{378933C4-DCB4-4CCD-8BE3-6ED208837B47}" destId="{70E160A5-9ED9-4096-92D8-E551F024C3C2}" srcOrd="0" destOrd="0" presId="urn:microsoft.com/office/officeart/2005/8/layout/bProcess3"/>
    <dgm:cxn modelId="{CE957154-0FA1-4ADC-8605-CE8301E29F4F}" type="presParOf" srcId="{378933C4-DCB4-4CCD-8BE3-6ED208837B47}" destId="{B91D364A-5374-4B06-82F0-CD38BF5D760A}" srcOrd="1" destOrd="0" presId="urn:microsoft.com/office/officeart/2005/8/layout/bProcess3"/>
    <dgm:cxn modelId="{CCCFC174-ACD9-41A7-9749-2F9B9B685935}" type="presParOf" srcId="{B91D364A-5374-4B06-82F0-CD38BF5D760A}" destId="{67124184-DB19-4680-915B-15350C11ED4B}" srcOrd="0" destOrd="0" presId="urn:microsoft.com/office/officeart/2005/8/layout/bProcess3"/>
    <dgm:cxn modelId="{E05AC291-B076-4D01-B38F-B65BA11E84A4}" type="presParOf" srcId="{378933C4-DCB4-4CCD-8BE3-6ED208837B47}" destId="{B1DF6BCB-2FA6-435F-B841-AF725902EABF}" srcOrd="2" destOrd="0" presId="urn:microsoft.com/office/officeart/2005/8/layout/bProcess3"/>
    <dgm:cxn modelId="{9AA41777-7BB0-47E7-8C87-382F23906682}" type="presParOf" srcId="{378933C4-DCB4-4CCD-8BE3-6ED208837B47}" destId="{931DEBA4-78AD-4753-B3BF-C9AB7F545820}" srcOrd="3" destOrd="0" presId="urn:microsoft.com/office/officeart/2005/8/layout/bProcess3"/>
    <dgm:cxn modelId="{FC6DD7B1-7A03-4CB6-9322-534FFD6D3D41}" type="presParOf" srcId="{931DEBA4-78AD-4753-B3BF-C9AB7F545820}" destId="{C7D56D22-206E-46DC-857C-8C75BD7E1BFF}" srcOrd="0" destOrd="0" presId="urn:microsoft.com/office/officeart/2005/8/layout/bProcess3"/>
    <dgm:cxn modelId="{35247EBF-124A-4385-8B32-1723CDD6706A}" type="presParOf" srcId="{378933C4-DCB4-4CCD-8BE3-6ED208837B47}" destId="{2F4836A1-9980-458C-90FA-3341A435E2A6}" srcOrd="4" destOrd="0" presId="urn:microsoft.com/office/officeart/2005/8/layout/bProcess3"/>
    <dgm:cxn modelId="{C2A2C003-CCC9-48A3-9AEA-D734B2F0ABB6}" type="presParOf" srcId="{378933C4-DCB4-4CCD-8BE3-6ED208837B47}" destId="{2FFA2667-50EA-4629-A4E8-FA83606A05CC}" srcOrd="5" destOrd="0" presId="urn:microsoft.com/office/officeart/2005/8/layout/bProcess3"/>
    <dgm:cxn modelId="{091BF128-1DEB-47E0-B913-4ED01F159298}" type="presParOf" srcId="{2FFA2667-50EA-4629-A4E8-FA83606A05CC}" destId="{A0AFB157-BF98-4EA2-A0D8-BCB9E62ED4D2}" srcOrd="0" destOrd="0" presId="urn:microsoft.com/office/officeart/2005/8/layout/bProcess3"/>
    <dgm:cxn modelId="{F81EBDAF-CEC2-4942-A865-CE7D85FDDEC9}" type="presParOf" srcId="{378933C4-DCB4-4CCD-8BE3-6ED208837B47}" destId="{D6F8BEDC-9F6D-4A33-8775-B1B172DD5EFE}" srcOrd="6" destOrd="0" presId="urn:microsoft.com/office/officeart/2005/8/layout/bProcess3"/>
    <dgm:cxn modelId="{60B2F262-1E32-4544-A59F-9A38AD44E04E}" type="presParOf" srcId="{378933C4-DCB4-4CCD-8BE3-6ED208837B47}" destId="{616D9718-CB04-4C13-812D-D723300CDE20}" srcOrd="7" destOrd="0" presId="urn:microsoft.com/office/officeart/2005/8/layout/bProcess3"/>
    <dgm:cxn modelId="{E2F0588C-0F52-43C8-9D9C-4ECA5CA3CE8C}" type="presParOf" srcId="{616D9718-CB04-4C13-812D-D723300CDE20}" destId="{B4EF2635-5D75-4B0E-81C0-8C13F3C69FB2}" srcOrd="0" destOrd="0" presId="urn:microsoft.com/office/officeart/2005/8/layout/bProcess3"/>
    <dgm:cxn modelId="{55B4CA74-2FF3-4D17-A177-F466E8D13444}" type="presParOf" srcId="{378933C4-DCB4-4CCD-8BE3-6ED208837B47}" destId="{CD8F8B50-EE5D-4BA9-AFE8-C82EE5833C9E}" srcOrd="8" destOrd="0" presId="urn:microsoft.com/office/officeart/2005/8/layout/bProcess3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39CF3AF-0A07-45BA-9CF3-E8AEA33BF68E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DD7D15A-F589-46D8-97CB-047325E803A4}">
      <dgm:prSet phldrT="[Texte]" custT="1"/>
      <dgm:spPr/>
      <dgm:t>
        <a:bodyPr/>
        <a:lstStyle/>
        <a:p>
          <a:r>
            <a:rPr lang="fr-FR" sz="2800" dirty="0" smtClean="0"/>
            <a:t>Inuline oligofructose</a:t>
          </a:r>
          <a:endParaRPr lang="fr-FR" sz="2800" dirty="0"/>
        </a:p>
      </dgm:t>
    </dgm:pt>
    <dgm:pt modelId="{F1669D43-DC12-4D75-8C29-5CF312341474}" type="parTrans" cxnId="{77F3040A-41E7-454E-A5F4-C519AD573A19}">
      <dgm:prSet/>
      <dgm:spPr/>
      <dgm:t>
        <a:bodyPr/>
        <a:lstStyle/>
        <a:p>
          <a:endParaRPr lang="fr-FR" sz="2000"/>
        </a:p>
      </dgm:t>
    </dgm:pt>
    <dgm:pt modelId="{1A50708F-DED5-49C4-B49C-9662C97EA347}" type="sibTrans" cxnId="{77F3040A-41E7-454E-A5F4-C519AD573A19}">
      <dgm:prSet/>
      <dgm:spPr/>
      <dgm:t>
        <a:bodyPr/>
        <a:lstStyle/>
        <a:p>
          <a:endParaRPr lang="fr-FR" sz="2000"/>
        </a:p>
      </dgm:t>
    </dgm:pt>
    <dgm:pt modelId="{B5E6D97A-4518-4A4E-80A0-576B24637BC4}">
      <dgm:prSet phldrT="[Texte]" custT="1"/>
      <dgm:spPr/>
      <dgm:t>
        <a:bodyPr/>
        <a:lstStyle/>
        <a:p>
          <a:r>
            <a:rPr lang="fr-FR" sz="2800" dirty="0" smtClean="0"/>
            <a:t>Inuline et Bifide (effet de synergie)</a:t>
          </a:r>
          <a:endParaRPr lang="fr-FR" sz="2800" dirty="0"/>
        </a:p>
      </dgm:t>
    </dgm:pt>
    <dgm:pt modelId="{EE813B28-0319-492B-A401-3F289C92EEDE}" type="parTrans" cxnId="{98FCA921-3DC4-405E-A29C-B10E698DB323}">
      <dgm:prSet/>
      <dgm:spPr/>
      <dgm:t>
        <a:bodyPr/>
        <a:lstStyle/>
        <a:p>
          <a:endParaRPr lang="fr-FR" sz="2000"/>
        </a:p>
      </dgm:t>
    </dgm:pt>
    <dgm:pt modelId="{C45C96FF-B3B9-4450-87EF-D6B7D89DFB2A}" type="sibTrans" cxnId="{98FCA921-3DC4-405E-A29C-B10E698DB323}">
      <dgm:prSet/>
      <dgm:spPr/>
      <dgm:t>
        <a:bodyPr/>
        <a:lstStyle/>
        <a:p>
          <a:endParaRPr lang="fr-FR" sz="2000"/>
        </a:p>
      </dgm:t>
    </dgm:pt>
    <dgm:pt modelId="{D1C9A1D1-5A5C-422F-9DE9-AFC0C8B8D3A3}">
      <dgm:prSet phldrT="[Texte]" custT="1"/>
      <dgm:spPr/>
      <dgm:t>
        <a:bodyPr/>
        <a:lstStyle/>
        <a:p>
          <a:r>
            <a:rPr lang="fr-FR" sz="2800" dirty="0" smtClean="0"/>
            <a:t>Protection </a:t>
          </a:r>
          <a:endParaRPr lang="fr-FR" sz="2800" dirty="0"/>
        </a:p>
      </dgm:t>
    </dgm:pt>
    <dgm:pt modelId="{0919FEE3-FCB7-4EB4-91C6-7EEA05C2EFDA}" type="parTrans" cxnId="{E89F28BF-7D95-4749-AEB3-49B4B0B58DB6}">
      <dgm:prSet/>
      <dgm:spPr/>
      <dgm:t>
        <a:bodyPr/>
        <a:lstStyle/>
        <a:p>
          <a:endParaRPr lang="fr-FR" sz="2000"/>
        </a:p>
      </dgm:t>
    </dgm:pt>
    <dgm:pt modelId="{7EFD271B-3C6B-43C1-93CA-130E3F28C773}" type="sibTrans" cxnId="{E89F28BF-7D95-4749-AEB3-49B4B0B58DB6}">
      <dgm:prSet/>
      <dgm:spPr/>
      <dgm:t>
        <a:bodyPr/>
        <a:lstStyle/>
        <a:p>
          <a:endParaRPr lang="fr-FR" sz="2000"/>
        </a:p>
      </dgm:t>
    </dgm:pt>
    <dgm:pt modelId="{F09EB09D-697C-4FD7-A760-C9DAB46F2A32}">
      <dgm:prSet phldrT="[Texte]" custT="1"/>
      <dgm:spPr/>
      <dgm:t>
        <a:bodyPr/>
        <a:lstStyle/>
        <a:p>
          <a:r>
            <a:rPr lang="fr-FR" sz="2800" dirty="0" smtClean="0"/>
            <a:t>Réduction</a:t>
          </a:r>
          <a:endParaRPr lang="fr-FR" sz="2800" dirty="0"/>
        </a:p>
      </dgm:t>
    </dgm:pt>
    <dgm:pt modelId="{B3BE24CC-2FFC-4419-A42F-99A1F96DC920}" type="parTrans" cxnId="{C883A124-E0CE-4F76-96BE-498A4B943C45}">
      <dgm:prSet/>
      <dgm:spPr/>
      <dgm:t>
        <a:bodyPr/>
        <a:lstStyle/>
        <a:p>
          <a:endParaRPr lang="fr-FR" sz="2000"/>
        </a:p>
      </dgm:t>
    </dgm:pt>
    <dgm:pt modelId="{B7DEC0C2-F3B3-4107-9F1D-9960F0347A7C}" type="sibTrans" cxnId="{C883A124-E0CE-4F76-96BE-498A4B943C45}">
      <dgm:prSet/>
      <dgm:spPr/>
      <dgm:t>
        <a:bodyPr/>
        <a:lstStyle/>
        <a:p>
          <a:endParaRPr lang="fr-FR" sz="2000"/>
        </a:p>
      </dgm:t>
    </dgm:pt>
    <dgm:pt modelId="{FB1A153F-EDE1-400D-AEAC-EAAB35FCED5A}">
      <dgm:prSet phldrT="[Texte]" custT="1"/>
      <dgm:spPr/>
      <dgm:t>
        <a:bodyPr/>
        <a:lstStyle/>
        <a:p>
          <a:endParaRPr lang="fr-FR" sz="2800" dirty="0"/>
        </a:p>
      </dgm:t>
    </dgm:pt>
    <dgm:pt modelId="{DA885EA9-28A2-4301-9E7F-E52B7110CDB9}" type="parTrans" cxnId="{7109EEAD-ABBC-4907-AEE6-8C45D0573565}">
      <dgm:prSet/>
      <dgm:spPr/>
      <dgm:t>
        <a:bodyPr/>
        <a:lstStyle/>
        <a:p>
          <a:endParaRPr lang="fr-FR" sz="2000"/>
        </a:p>
      </dgm:t>
    </dgm:pt>
    <dgm:pt modelId="{33A615A8-4E5A-4050-A048-1FAC770982B0}" type="sibTrans" cxnId="{7109EEAD-ABBC-4907-AEE6-8C45D0573565}">
      <dgm:prSet/>
      <dgm:spPr/>
      <dgm:t>
        <a:bodyPr/>
        <a:lstStyle/>
        <a:p>
          <a:endParaRPr lang="fr-FR" sz="2000"/>
        </a:p>
      </dgm:t>
    </dgm:pt>
    <dgm:pt modelId="{A2229915-2B3B-4E09-903B-8C4B6E3B5CC6}">
      <dgm:prSet phldrT="[Texte]" custT="1"/>
      <dgm:spPr/>
      <dgm:t>
        <a:bodyPr/>
        <a:lstStyle/>
        <a:p>
          <a:endParaRPr lang="fr-FR" sz="2800" dirty="0"/>
        </a:p>
      </dgm:t>
    </dgm:pt>
    <dgm:pt modelId="{A202130C-7C07-492F-A215-3BC401E77A2D}" type="parTrans" cxnId="{DFC0FE5B-F8B3-4C34-84EE-7E8D24434170}">
      <dgm:prSet/>
      <dgm:spPr/>
      <dgm:t>
        <a:bodyPr/>
        <a:lstStyle/>
        <a:p>
          <a:endParaRPr lang="fr-FR" sz="2000"/>
        </a:p>
      </dgm:t>
    </dgm:pt>
    <dgm:pt modelId="{55FC78F5-6295-4476-953F-A8122D7A9080}" type="sibTrans" cxnId="{DFC0FE5B-F8B3-4C34-84EE-7E8D24434170}">
      <dgm:prSet/>
      <dgm:spPr/>
      <dgm:t>
        <a:bodyPr/>
        <a:lstStyle/>
        <a:p>
          <a:endParaRPr lang="fr-FR" sz="2000"/>
        </a:p>
      </dgm:t>
    </dgm:pt>
    <dgm:pt modelId="{0DFE2CDC-B3CA-4372-80B3-A81530AFD7DD}" type="pres">
      <dgm:prSet presAssocID="{F39CF3AF-0A07-45BA-9CF3-E8AEA33BF68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3E2DF4D5-5ECD-4A1E-895D-CE0100F44953}" type="pres">
      <dgm:prSet presAssocID="{3DD7D15A-F589-46D8-97CB-047325E803A4}" presName="linNode" presStyleCnt="0"/>
      <dgm:spPr/>
    </dgm:pt>
    <dgm:pt modelId="{2B1486BC-395D-4257-959B-C6859EEF7F5B}" type="pres">
      <dgm:prSet presAssocID="{3DD7D15A-F589-46D8-97CB-047325E803A4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7F5111D-332D-46F6-88C5-979392AD9A90}" type="pres">
      <dgm:prSet presAssocID="{3DD7D15A-F589-46D8-97CB-047325E803A4}" presName="childShp" presStyleLbl="bgAccFollowNode1" presStyleIdx="0" presStyleCnt="2" custScaleX="8075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AE5D3BE-E5D7-4F60-A247-4CF89A3B1BCF}" type="pres">
      <dgm:prSet presAssocID="{1A50708F-DED5-49C4-B49C-9662C97EA347}" presName="spacing" presStyleCnt="0"/>
      <dgm:spPr/>
    </dgm:pt>
    <dgm:pt modelId="{CC68E4E1-79CF-44A4-A4A9-C0B67968CECD}" type="pres">
      <dgm:prSet presAssocID="{B5E6D97A-4518-4A4E-80A0-576B24637BC4}" presName="linNode" presStyleCnt="0"/>
      <dgm:spPr/>
    </dgm:pt>
    <dgm:pt modelId="{B3080299-DF38-403D-836A-2EDBCD4B0AA6}" type="pres">
      <dgm:prSet presAssocID="{B5E6D97A-4518-4A4E-80A0-576B24637BC4}" presName="parentShp" presStyleLbl="node1" presStyleIdx="1" presStyleCnt="2" custScaleX="10439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A80506D-4A66-4111-BE27-66A0CBC7A383}" type="pres">
      <dgm:prSet presAssocID="{B5E6D97A-4518-4A4E-80A0-576B24637BC4}" presName="childShp" presStyleLbl="bgAccFollowNode1" presStyleIdx="1" presStyleCnt="2" custScaleX="8229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C8CADEF-141D-400D-B5FD-6FB3E999D0EC}" type="presOf" srcId="{F09EB09D-697C-4FD7-A760-C9DAB46F2A32}" destId="{17F5111D-332D-46F6-88C5-979392AD9A90}" srcOrd="0" destOrd="1" presId="urn:microsoft.com/office/officeart/2005/8/layout/vList6"/>
    <dgm:cxn modelId="{DFC0FE5B-F8B3-4C34-84EE-7E8D24434170}" srcId="{3DD7D15A-F589-46D8-97CB-047325E803A4}" destId="{A2229915-2B3B-4E09-903B-8C4B6E3B5CC6}" srcOrd="0" destOrd="0" parTransId="{A202130C-7C07-492F-A215-3BC401E77A2D}" sibTransId="{55FC78F5-6295-4476-953F-A8122D7A9080}"/>
    <dgm:cxn modelId="{E89F28BF-7D95-4749-AEB3-49B4B0B58DB6}" srcId="{B5E6D97A-4518-4A4E-80A0-576B24637BC4}" destId="{D1C9A1D1-5A5C-422F-9DE9-AFC0C8B8D3A3}" srcOrd="1" destOrd="0" parTransId="{0919FEE3-FCB7-4EB4-91C6-7EEA05C2EFDA}" sibTransId="{7EFD271B-3C6B-43C1-93CA-130E3F28C773}"/>
    <dgm:cxn modelId="{A41F518F-2ED7-4331-A6E3-E5A8A5AC2D20}" type="presOf" srcId="{B5E6D97A-4518-4A4E-80A0-576B24637BC4}" destId="{B3080299-DF38-403D-836A-2EDBCD4B0AA6}" srcOrd="0" destOrd="0" presId="urn:microsoft.com/office/officeart/2005/8/layout/vList6"/>
    <dgm:cxn modelId="{98FCA921-3DC4-405E-A29C-B10E698DB323}" srcId="{F39CF3AF-0A07-45BA-9CF3-E8AEA33BF68E}" destId="{B5E6D97A-4518-4A4E-80A0-576B24637BC4}" srcOrd="1" destOrd="0" parTransId="{EE813B28-0319-492B-A401-3F289C92EEDE}" sibTransId="{C45C96FF-B3B9-4450-87EF-D6B7D89DFB2A}"/>
    <dgm:cxn modelId="{FE3F86EB-75F6-425D-BE62-853BA1D14E34}" type="presOf" srcId="{3DD7D15A-F589-46D8-97CB-047325E803A4}" destId="{2B1486BC-395D-4257-959B-C6859EEF7F5B}" srcOrd="0" destOrd="0" presId="urn:microsoft.com/office/officeart/2005/8/layout/vList6"/>
    <dgm:cxn modelId="{FB5F65AE-0829-4BC1-A507-53263B1942DA}" type="presOf" srcId="{FB1A153F-EDE1-400D-AEAC-EAAB35FCED5A}" destId="{2A80506D-4A66-4111-BE27-66A0CBC7A383}" srcOrd="0" destOrd="0" presId="urn:microsoft.com/office/officeart/2005/8/layout/vList6"/>
    <dgm:cxn modelId="{C883A124-E0CE-4F76-96BE-498A4B943C45}" srcId="{3DD7D15A-F589-46D8-97CB-047325E803A4}" destId="{F09EB09D-697C-4FD7-A760-C9DAB46F2A32}" srcOrd="1" destOrd="0" parTransId="{B3BE24CC-2FFC-4419-A42F-99A1F96DC920}" sibTransId="{B7DEC0C2-F3B3-4107-9F1D-9960F0347A7C}"/>
    <dgm:cxn modelId="{B58A0033-0C70-4F83-B8DD-2FBAEB96F617}" type="presOf" srcId="{F39CF3AF-0A07-45BA-9CF3-E8AEA33BF68E}" destId="{0DFE2CDC-B3CA-4372-80B3-A81530AFD7DD}" srcOrd="0" destOrd="0" presId="urn:microsoft.com/office/officeart/2005/8/layout/vList6"/>
    <dgm:cxn modelId="{77F3040A-41E7-454E-A5F4-C519AD573A19}" srcId="{F39CF3AF-0A07-45BA-9CF3-E8AEA33BF68E}" destId="{3DD7D15A-F589-46D8-97CB-047325E803A4}" srcOrd="0" destOrd="0" parTransId="{F1669D43-DC12-4D75-8C29-5CF312341474}" sibTransId="{1A50708F-DED5-49C4-B49C-9662C97EA347}"/>
    <dgm:cxn modelId="{7109EEAD-ABBC-4907-AEE6-8C45D0573565}" srcId="{B5E6D97A-4518-4A4E-80A0-576B24637BC4}" destId="{FB1A153F-EDE1-400D-AEAC-EAAB35FCED5A}" srcOrd="0" destOrd="0" parTransId="{DA885EA9-28A2-4301-9E7F-E52B7110CDB9}" sibTransId="{33A615A8-4E5A-4050-A048-1FAC770982B0}"/>
    <dgm:cxn modelId="{456BA2CB-3678-4C6C-AC6D-B813206F6CE1}" type="presOf" srcId="{D1C9A1D1-5A5C-422F-9DE9-AFC0C8B8D3A3}" destId="{2A80506D-4A66-4111-BE27-66A0CBC7A383}" srcOrd="0" destOrd="1" presId="urn:microsoft.com/office/officeart/2005/8/layout/vList6"/>
    <dgm:cxn modelId="{A8ABAA80-B19E-4FE2-B69A-4F273239DC8F}" type="presOf" srcId="{A2229915-2B3B-4E09-903B-8C4B6E3B5CC6}" destId="{17F5111D-332D-46F6-88C5-979392AD9A90}" srcOrd="0" destOrd="0" presId="urn:microsoft.com/office/officeart/2005/8/layout/vList6"/>
    <dgm:cxn modelId="{D7CEEE2D-54F1-4346-87BC-EB34FA80F4A8}" type="presParOf" srcId="{0DFE2CDC-B3CA-4372-80B3-A81530AFD7DD}" destId="{3E2DF4D5-5ECD-4A1E-895D-CE0100F44953}" srcOrd="0" destOrd="0" presId="urn:microsoft.com/office/officeart/2005/8/layout/vList6"/>
    <dgm:cxn modelId="{C9BFEF35-4E5E-4C66-88FB-B014E35DF276}" type="presParOf" srcId="{3E2DF4D5-5ECD-4A1E-895D-CE0100F44953}" destId="{2B1486BC-395D-4257-959B-C6859EEF7F5B}" srcOrd="0" destOrd="0" presId="urn:microsoft.com/office/officeart/2005/8/layout/vList6"/>
    <dgm:cxn modelId="{96A29A7E-A708-4E36-8551-A032853A6E7D}" type="presParOf" srcId="{3E2DF4D5-5ECD-4A1E-895D-CE0100F44953}" destId="{17F5111D-332D-46F6-88C5-979392AD9A90}" srcOrd="1" destOrd="0" presId="urn:microsoft.com/office/officeart/2005/8/layout/vList6"/>
    <dgm:cxn modelId="{E23AB485-0EBF-4B5C-950C-82980E93D448}" type="presParOf" srcId="{0DFE2CDC-B3CA-4372-80B3-A81530AFD7DD}" destId="{0AE5D3BE-E5D7-4F60-A247-4CF89A3B1BCF}" srcOrd="1" destOrd="0" presId="urn:microsoft.com/office/officeart/2005/8/layout/vList6"/>
    <dgm:cxn modelId="{F9214E76-5BA3-4ACE-95B9-8880AB6D1D93}" type="presParOf" srcId="{0DFE2CDC-B3CA-4372-80B3-A81530AFD7DD}" destId="{CC68E4E1-79CF-44A4-A4A9-C0B67968CECD}" srcOrd="2" destOrd="0" presId="urn:microsoft.com/office/officeart/2005/8/layout/vList6"/>
    <dgm:cxn modelId="{3B7E3DFD-19A5-4356-9D11-BCB3381D384C}" type="presParOf" srcId="{CC68E4E1-79CF-44A4-A4A9-C0B67968CECD}" destId="{B3080299-DF38-403D-836A-2EDBCD4B0AA6}" srcOrd="0" destOrd="0" presId="urn:microsoft.com/office/officeart/2005/8/layout/vList6"/>
    <dgm:cxn modelId="{96139712-4484-4493-A3F4-31C35831E8A5}" type="presParOf" srcId="{CC68E4E1-79CF-44A4-A4A9-C0B67968CECD}" destId="{2A80506D-4A66-4111-BE27-66A0CBC7A383}" srcOrd="1" destOrd="0" presId="urn:microsoft.com/office/officeart/2005/8/layout/vList6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6855311-7A63-424B-8DB3-1B5CC5975ED6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6FC8835D-3B13-46AA-A2BA-64EE29A6875C}">
      <dgm:prSet phldrT="[Texte]" custT="1"/>
      <dgm:spPr/>
      <dgm:t>
        <a:bodyPr/>
        <a:lstStyle/>
        <a:p>
          <a:pPr algn="ctr"/>
          <a:r>
            <a:rPr lang="fr-FR" sz="2400" dirty="0" smtClean="0">
              <a:latin typeface="Times New Roman" pitchFamily="18" charset="0"/>
              <a:cs typeface="Times New Roman" pitchFamily="18" charset="0"/>
            </a:rPr>
            <a:t>Galacto-oligosaccharides </a:t>
          </a:r>
          <a:endParaRPr lang="fr-FR" sz="2400" dirty="0">
            <a:latin typeface="Times New Roman" pitchFamily="18" charset="0"/>
            <a:cs typeface="Times New Roman" pitchFamily="18" charset="0"/>
          </a:endParaRPr>
        </a:p>
      </dgm:t>
    </dgm:pt>
    <dgm:pt modelId="{1C09BD05-B5A3-4781-8B13-8E3C2FB683D2}" type="parTrans" cxnId="{D984D32C-896E-49CC-98F6-B312F551DF6C}">
      <dgm:prSet/>
      <dgm:spPr/>
      <dgm:t>
        <a:bodyPr/>
        <a:lstStyle/>
        <a:p>
          <a:endParaRPr lang="fr-FR"/>
        </a:p>
      </dgm:t>
    </dgm:pt>
    <dgm:pt modelId="{18DBAF6C-F8FF-4229-A739-FB114B93EBD0}" type="sibTrans" cxnId="{D984D32C-896E-49CC-98F6-B312F551DF6C}">
      <dgm:prSet/>
      <dgm:spPr/>
      <dgm:t>
        <a:bodyPr/>
        <a:lstStyle/>
        <a:p>
          <a:endParaRPr lang="fr-FR"/>
        </a:p>
      </dgm:t>
    </dgm:pt>
    <dgm:pt modelId="{4CC5A235-0308-4513-B770-3DBB02249373}">
      <dgm:prSet phldrT="[Texte]" custT="1"/>
      <dgm:spPr/>
      <dgm:t>
        <a:bodyPr/>
        <a:lstStyle/>
        <a:p>
          <a:pPr algn="ctr"/>
          <a:r>
            <a:rPr lang="fr-FR" sz="2400" dirty="0" smtClean="0">
              <a:latin typeface="Times New Roman" pitchFamily="18" charset="0"/>
              <a:cs typeface="Times New Roman" pitchFamily="18" charset="0"/>
            </a:rPr>
            <a:t>Stimulation sélective                       de la croissance des bactéries intestinales bénéfiques</a:t>
          </a:r>
          <a:endParaRPr lang="fr-FR" sz="2400" dirty="0">
            <a:latin typeface="Times New Roman" pitchFamily="18" charset="0"/>
            <a:cs typeface="Times New Roman" pitchFamily="18" charset="0"/>
          </a:endParaRPr>
        </a:p>
      </dgm:t>
    </dgm:pt>
    <dgm:pt modelId="{AAEB6C84-21D4-43B2-9B62-95E86F8F502D}" type="parTrans" cxnId="{C504827D-8103-42A9-8280-5A3BFB734C09}">
      <dgm:prSet/>
      <dgm:spPr/>
      <dgm:t>
        <a:bodyPr/>
        <a:lstStyle/>
        <a:p>
          <a:endParaRPr lang="fr-FR"/>
        </a:p>
      </dgm:t>
    </dgm:pt>
    <dgm:pt modelId="{B2F4F42C-CC52-4563-BF1F-FB9C914109A8}" type="sibTrans" cxnId="{C504827D-8103-42A9-8280-5A3BFB734C09}">
      <dgm:prSet/>
      <dgm:spPr/>
      <dgm:t>
        <a:bodyPr/>
        <a:lstStyle/>
        <a:p>
          <a:endParaRPr lang="fr-FR"/>
        </a:p>
      </dgm:t>
    </dgm:pt>
    <dgm:pt modelId="{B0D5BCD8-621B-4324-B768-CCE4A686A533}">
      <dgm:prSet phldrT="[Texte]" custT="1"/>
      <dgm:spPr/>
      <dgm:t>
        <a:bodyPr/>
        <a:lstStyle/>
        <a:p>
          <a:r>
            <a:rPr lang="fr-FR" sz="2400" dirty="0" smtClean="0">
              <a:latin typeface="Times New Roman" pitchFamily="18" charset="0"/>
              <a:cs typeface="Times New Roman" pitchFamily="18" charset="0"/>
            </a:rPr>
            <a:t>Bifidobactéries</a:t>
          </a:r>
          <a:endParaRPr lang="fr-FR" sz="2400" dirty="0">
            <a:latin typeface="Times New Roman" pitchFamily="18" charset="0"/>
            <a:cs typeface="Times New Roman" pitchFamily="18" charset="0"/>
          </a:endParaRPr>
        </a:p>
      </dgm:t>
    </dgm:pt>
    <dgm:pt modelId="{0D5BBBBF-29D4-4827-8973-78E5181025D5}" type="parTrans" cxnId="{E73EAE91-B0F1-454E-93B1-5059A1EFC841}">
      <dgm:prSet/>
      <dgm:spPr/>
      <dgm:t>
        <a:bodyPr/>
        <a:lstStyle/>
        <a:p>
          <a:endParaRPr lang="fr-FR"/>
        </a:p>
      </dgm:t>
    </dgm:pt>
    <dgm:pt modelId="{2F0C7D71-9C84-4A43-8368-15C74F5F00CC}" type="sibTrans" cxnId="{E73EAE91-B0F1-454E-93B1-5059A1EFC841}">
      <dgm:prSet/>
      <dgm:spPr/>
      <dgm:t>
        <a:bodyPr/>
        <a:lstStyle/>
        <a:p>
          <a:endParaRPr lang="fr-FR"/>
        </a:p>
      </dgm:t>
    </dgm:pt>
    <dgm:pt modelId="{167804C8-0263-4B9E-8EB2-E17BE1481338}" type="pres">
      <dgm:prSet presAssocID="{46855311-7A63-424B-8DB3-1B5CC5975ED6}" presName="arrowDiagram" presStyleCnt="0">
        <dgm:presLayoutVars>
          <dgm:chMax val="5"/>
          <dgm:dir/>
          <dgm:resizeHandles val="exact"/>
        </dgm:presLayoutVars>
      </dgm:prSet>
      <dgm:spPr/>
    </dgm:pt>
    <dgm:pt modelId="{F63B8E7A-1F29-46BC-A939-F65B87FAD4DA}" type="pres">
      <dgm:prSet presAssocID="{46855311-7A63-424B-8DB3-1B5CC5975ED6}" presName="arrow" presStyleLbl="bgShp" presStyleIdx="0" presStyleCnt="1" custLinFactNeighborY="554"/>
      <dgm:spPr/>
    </dgm:pt>
    <dgm:pt modelId="{C5A192DA-3EE0-4134-9AA4-FB676E761D22}" type="pres">
      <dgm:prSet presAssocID="{46855311-7A63-424B-8DB3-1B5CC5975ED6}" presName="arrowDiagram3" presStyleCnt="0"/>
      <dgm:spPr/>
    </dgm:pt>
    <dgm:pt modelId="{79D2306F-B907-4F22-B7A8-A5D30246CB23}" type="pres">
      <dgm:prSet presAssocID="{6FC8835D-3B13-46AA-A2BA-64EE29A6875C}" presName="bullet3a" presStyleLbl="node1" presStyleIdx="0" presStyleCnt="3"/>
      <dgm:spPr/>
    </dgm:pt>
    <dgm:pt modelId="{C561CD8D-1A82-40CB-A52E-897387217597}" type="pres">
      <dgm:prSet presAssocID="{6FC8835D-3B13-46AA-A2BA-64EE29A6875C}" presName="textBox3a" presStyleLbl="revTx" presStyleIdx="0" presStyleCnt="3" custScaleX="136784" custScaleY="88901" custLinFactNeighborX="-4312" custLinFactNeighborY="191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F60B994-5ECA-4CD4-AA15-105B38FCA231}" type="pres">
      <dgm:prSet presAssocID="{4CC5A235-0308-4513-B770-3DBB02249373}" presName="bullet3b" presStyleLbl="node1" presStyleIdx="1" presStyleCnt="3"/>
      <dgm:spPr/>
    </dgm:pt>
    <dgm:pt modelId="{E2D2AE4B-3120-4C7E-AB78-CA0AD426FBEC}" type="pres">
      <dgm:prSet presAssocID="{4CC5A235-0308-4513-B770-3DBB02249373}" presName="textBox3b" presStyleLbl="revTx" presStyleIdx="1" presStyleCnt="3" custScaleX="132074" custLinFactNeighborY="512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874FDFE-3018-40C2-9C79-2BEC5E3543B2}" type="pres">
      <dgm:prSet presAssocID="{B0D5BCD8-621B-4324-B768-CCE4A686A533}" presName="bullet3c" presStyleLbl="node1" presStyleIdx="2" presStyleCnt="3"/>
      <dgm:spPr/>
    </dgm:pt>
    <dgm:pt modelId="{73AFB8BE-2878-475A-854F-862B24DFA9F8}" type="pres">
      <dgm:prSet presAssocID="{B0D5BCD8-621B-4324-B768-CCE4A686A533}" presName="textBox3c" presStyleLbl="revTx" presStyleIdx="2" presStyleCnt="3" custAng="10800000" custFlipVert="1" custScaleX="117980" custScaleY="12118" custLinFactNeighborX="14265" custLinFactNeighborY="-5017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504827D-8103-42A9-8280-5A3BFB734C09}" srcId="{46855311-7A63-424B-8DB3-1B5CC5975ED6}" destId="{4CC5A235-0308-4513-B770-3DBB02249373}" srcOrd="1" destOrd="0" parTransId="{AAEB6C84-21D4-43B2-9B62-95E86F8F502D}" sibTransId="{B2F4F42C-CC52-4563-BF1F-FB9C914109A8}"/>
    <dgm:cxn modelId="{7E993271-FD8A-44C4-8187-10B985DFC6DA}" type="presOf" srcId="{6FC8835D-3B13-46AA-A2BA-64EE29A6875C}" destId="{C561CD8D-1A82-40CB-A52E-897387217597}" srcOrd="0" destOrd="0" presId="urn:microsoft.com/office/officeart/2005/8/layout/arrow2"/>
    <dgm:cxn modelId="{2948CB7E-C3A7-4545-B528-5799A85DCCBE}" type="presOf" srcId="{4CC5A235-0308-4513-B770-3DBB02249373}" destId="{E2D2AE4B-3120-4C7E-AB78-CA0AD426FBEC}" srcOrd="0" destOrd="0" presId="urn:microsoft.com/office/officeart/2005/8/layout/arrow2"/>
    <dgm:cxn modelId="{95FF79F8-5F6A-4929-B498-69DAB4604860}" type="presOf" srcId="{B0D5BCD8-621B-4324-B768-CCE4A686A533}" destId="{73AFB8BE-2878-475A-854F-862B24DFA9F8}" srcOrd="0" destOrd="0" presId="urn:microsoft.com/office/officeart/2005/8/layout/arrow2"/>
    <dgm:cxn modelId="{E73EAE91-B0F1-454E-93B1-5059A1EFC841}" srcId="{46855311-7A63-424B-8DB3-1B5CC5975ED6}" destId="{B0D5BCD8-621B-4324-B768-CCE4A686A533}" srcOrd="2" destOrd="0" parTransId="{0D5BBBBF-29D4-4827-8973-78E5181025D5}" sibTransId="{2F0C7D71-9C84-4A43-8368-15C74F5F00CC}"/>
    <dgm:cxn modelId="{98007A4A-6807-4E3B-A371-727DDE55F889}" type="presOf" srcId="{46855311-7A63-424B-8DB3-1B5CC5975ED6}" destId="{167804C8-0263-4B9E-8EB2-E17BE1481338}" srcOrd="0" destOrd="0" presId="urn:microsoft.com/office/officeart/2005/8/layout/arrow2"/>
    <dgm:cxn modelId="{D984D32C-896E-49CC-98F6-B312F551DF6C}" srcId="{46855311-7A63-424B-8DB3-1B5CC5975ED6}" destId="{6FC8835D-3B13-46AA-A2BA-64EE29A6875C}" srcOrd="0" destOrd="0" parTransId="{1C09BD05-B5A3-4781-8B13-8E3C2FB683D2}" sibTransId="{18DBAF6C-F8FF-4229-A739-FB114B93EBD0}"/>
    <dgm:cxn modelId="{90557F07-5206-4B95-8EE0-5B4592D00FE6}" type="presParOf" srcId="{167804C8-0263-4B9E-8EB2-E17BE1481338}" destId="{F63B8E7A-1F29-46BC-A939-F65B87FAD4DA}" srcOrd="0" destOrd="0" presId="urn:microsoft.com/office/officeart/2005/8/layout/arrow2"/>
    <dgm:cxn modelId="{DCAD77C2-B1C8-4115-B144-BD94870BE6E5}" type="presParOf" srcId="{167804C8-0263-4B9E-8EB2-E17BE1481338}" destId="{C5A192DA-3EE0-4134-9AA4-FB676E761D22}" srcOrd="1" destOrd="0" presId="urn:microsoft.com/office/officeart/2005/8/layout/arrow2"/>
    <dgm:cxn modelId="{D5C7EB12-A63E-4797-931B-F4706B1FFA2D}" type="presParOf" srcId="{C5A192DA-3EE0-4134-9AA4-FB676E761D22}" destId="{79D2306F-B907-4F22-B7A8-A5D30246CB23}" srcOrd="0" destOrd="0" presId="urn:microsoft.com/office/officeart/2005/8/layout/arrow2"/>
    <dgm:cxn modelId="{E4654116-009D-4FCE-9A5D-4DA488D70DC5}" type="presParOf" srcId="{C5A192DA-3EE0-4134-9AA4-FB676E761D22}" destId="{C561CD8D-1A82-40CB-A52E-897387217597}" srcOrd="1" destOrd="0" presId="urn:microsoft.com/office/officeart/2005/8/layout/arrow2"/>
    <dgm:cxn modelId="{67FDBEBC-5EE0-4FD4-8257-4573E7DFB9F4}" type="presParOf" srcId="{C5A192DA-3EE0-4134-9AA4-FB676E761D22}" destId="{1F60B994-5ECA-4CD4-AA15-105B38FCA231}" srcOrd="2" destOrd="0" presId="urn:microsoft.com/office/officeart/2005/8/layout/arrow2"/>
    <dgm:cxn modelId="{9F486DEE-8762-4CA8-9090-DA194362ABEA}" type="presParOf" srcId="{C5A192DA-3EE0-4134-9AA4-FB676E761D22}" destId="{E2D2AE4B-3120-4C7E-AB78-CA0AD426FBEC}" srcOrd="3" destOrd="0" presId="urn:microsoft.com/office/officeart/2005/8/layout/arrow2"/>
    <dgm:cxn modelId="{41F021BE-6975-4619-938D-A73EA9B56D54}" type="presParOf" srcId="{C5A192DA-3EE0-4134-9AA4-FB676E761D22}" destId="{0874FDFE-3018-40C2-9C79-2BEC5E3543B2}" srcOrd="4" destOrd="0" presId="urn:microsoft.com/office/officeart/2005/8/layout/arrow2"/>
    <dgm:cxn modelId="{1134F71D-11EA-4F4D-91DA-40371F9CB17C}" type="presParOf" srcId="{C5A192DA-3EE0-4134-9AA4-FB676E761D22}" destId="{73AFB8BE-2878-475A-854F-862B24DFA9F8}" srcOrd="5" destOrd="0" presId="urn:microsoft.com/office/officeart/2005/8/layout/arrow2"/>
  </dgm:cxnLst>
  <dgm:bg/>
  <dgm:whole/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F936407-D1B4-4C90-B447-EC4B5F6B9249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F1A7A24-C204-4B78-8D2D-210F88AFC25D}">
      <dgm:prSet phldrT="[Texte]"/>
      <dgm:spPr/>
      <dgm:t>
        <a:bodyPr/>
        <a:lstStyle/>
        <a:p>
          <a:r>
            <a:rPr lang="fr-FR" b="1" dirty="0" smtClean="0"/>
            <a:t>15g</a:t>
          </a:r>
          <a:endParaRPr lang="fr-FR" b="1" dirty="0"/>
        </a:p>
      </dgm:t>
    </dgm:pt>
    <dgm:pt modelId="{691B40D7-9100-4005-BE82-F143A32538BC}" type="parTrans" cxnId="{8BA2C2F6-532F-4B52-96EB-BC8578BA14DB}">
      <dgm:prSet/>
      <dgm:spPr/>
      <dgm:t>
        <a:bodyPr/>
        <a:lstStyle/>
        <a:p>
          <a:endParaRPr lang="fr-FR"/>
        </a:p>
      </dgm:t>
    </dgm:pt>
    <dgm:pt modelId="{D0ECD7E9-F650-4A09-912B-150B6E01E224}" type="sibTrans" cxnId="{8BA2C2F6-532F-4B52-96EB-BC8578BA14DB}">
      <dgm:prSet/>
      <dgm:spPr/>
      <dgm:t>
        <a:bodyPr/>
        <a:lstStyle/>
        <a:p>
          <a:endParaRPr lang="fr-FR"/>
        </a:p>
      </dgm:t>
    </dgm:pt>
    <dgm:pt modelId="{B114B02E-E6EF-4190-B8C5-359D93DCB804}">
      <dgm:prSet phldrT="[Texte]" custT="1"/>
      <dgm:spPr/>
      <dgm:t>
        <a:bodyPr/>
        <a:lstStyle/>
        <a:p>
          <a:r>
            <a:rPr lang="fr-FR" sz="2800" dirty="0" smtClean="0"/>
            <a:t>de galacto-oligosaccharides/jour</a:t>
          </a:r>
          <a:endParaRPr lang="fr-FR" sz="2800" dirty="0"/>
        </a:p>
      </dgm:t>
    </dgm:pt>
    <dgm:pt modelId="{FE8B4F7B-CBB0-4948-A8B6-0F93EA4B8597}" type="parTrans" cxnId="{B8DA6EF6-CF35-4EE9-9AE0-E0857B9A78B1}">
      <dgm:prSet/>
      <dgm:spPr/>
      <dgm:t>
        <a:bodyPr/>
        <a:lstStyle/>
        <a:p>
          <a:endParaRPr lang="fr-FR"/>
        </a:p>
      </dgm:t>
    </dgm:pt>
    <dgm:pt modelId="{7F8FE976-7527-4C3D-816B-685C11A9AAA8}" type="sibTrans" cxnId="{B8DA6EF6-CF35-4EE9-9AE0-E0857B9A78B1}">
      <dgm:prSet/>
      <dgm:spPr/>
      <dgm:t>
        <a:bodyPr/>
        <a:lstStyle/>
        <a:p>
          <a:endParaRPr lang="fr-FR"/>
        </a:p>
      </dgm:t>
    </dgm:pt>
    <dgm:pt modelId="{5C8DB870-5110-46EC-8AB9-4256722F4E4D}">
      <dgm:prSet phldrT="[Texte]" custT="1"/>
      <dgm:spPr/>
      <dgm:t>
        <a:bodyPr/>
        <a:lstStyle/>
        <a:p>
          <a:r>
            <a:rPr lang="fr-FR" sz="3200" dirty="0" smtClean="0">
              <a:latin typeface="Times New Roman" pitchFamily="18" charset="0"/>
              <a:cs typeface="Times New Roman" pitchFamily="18" charset="0"/>
            </a:rPr>
            <a:t>Effet bifidogène</a:t>
          </a:r>
          <a:endParaRPr lang="fr-FR" sz="3200" dirty="0">
            <a:latin typeface="Times New Roman" pitchFamily="18" charset="0"/>
            <a:cs typeface="Times New Roman" pitchFamily="18" charset="0"/>
          </a:endParaRPr>
        </a:p>
      </dgm:t>
    </dgm:pt>
    <dgm:pt modelId="{3A28E1A4-F270-4933-AB7E-25D04AEC257E}" type="parTrans" cxnId="{909DA7BF-53EE-483D-967C-D64ADA99DFEE}">
      <dgm:prSet/>
      <dgm:spPr/>
      <dgm:t>
        <a:bodyPr/>
        <a:lstStyle/>
        <a:p>
          <a:endParaRPr lang="fr-FR"/>
        </a:p>
      </dgm:t>
    </dgm:pt>
    <dgm:pt modelId="{7A81A3B0-1061-4FFA-A92D-D881D6A76A31}" type="sibTrans" cxnId="{909DA7BF-53EE-483D-967C-D64ADA99DFEE}">
      <dgm:prSet/>
      <dgm:spPr/>
      <dgm:t>
        <a:bodyPr/>
        <a:lstStyle/>
        <a:p>
          <a:endParaRPr lang="fr-FR"/>
        </a:p>
      </dgm:t>
    </dgm:pt>
    <dgm:pt modelId="{D87665EA-251B-461A-B19A-F6E277B496F2}" type="pres">
      <dgm:prSet presAssocID="{8F936407-D1B4-4C90-B447-EC4B5F6B9249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103382E-939C-4486-9182-C04842EE28AE}" type="pres">
      <dgm:prSet presAssocID="{4F1A7A24-C204-4B78-8D2D-210F88AFC25D}" presName="compNode" presStyleCnt="0"/>
      <dgm:spPr/>
    </dgm:pt>
    <dgm:pt modelId="{AD45CDAC-CBB8-4388-AC85-E32F619DC579}" type="pres">
      <dgm:prSet presAssocID="{4F1A7A24-C204-4B78-8D2D-210F88AFC25D}" presName="noGeometry" presStyleCnt="0"/>
      <dgm:spPr/>
    </dgm:pt>
    <dgm:pt modelId="{4DDE25C9-6A51-4BFA-B84E-F51F5BB885B3}" type="pres">
      <dgm:prSet presAssocID="{4F1A7A24-C204-4B78-8D2D-210F88AFC25D}" presName="childTextVisible" presStyleLbl="bgAccFollowNode1" presStyleIdx="0" presStyleCnt="2" custScaleX="312708" custScaleY="119684" custLinFactNeighborX="226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5E7D012-33C5-42AF-8BDC-DD232185C205}" type="pres">
      <dgm:prSet presAssocID="{4F1A7A24-C204-4B78-8D2D-210F88AFC25D}" presName="childTextHidden" presStyleLbl="bgAccFollowNode1" presStyleIdx="0" presStyleCnt="2"/>
      <dgm:spPr/>
      <dgm:t>
        <a:bodyPr/>
        <a:lstStyle/>
        <a:p>
          <a:endParaRPr lang="fr-FR"/>
        </a:p>
      </dgm:t>
    </dgm:pt>
    <dgm:pt modelId="{16673E92-C611-404A-A552-5E220130E9B4}" type="pres">
      <dgm:prSet presAssocID="{4F1A7A24-C204-4B78-8D2D-210F88AFC25D}" presName="parentText" presStyleLbl="node1" presStyleIdx="0" presStyleCnt="2" custScaleX="134106" custScaleY="122854" custLinFactX="-13596" custLinFactNeighborX="-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147E476-BA9D-4FF4-83ED-EFC3FAD284B8}" type="pres">
      <dgm:prSet presAssocID="{4F1A7A24-C204-4B78-8D2D-210F88AFC25D}" presName="aSpace" presStyleCnt="0"/>
      <dgm:spPr/>
    </dgm:pt>
    <dgm:pt modelId="{229C9D76-BD09-418A-81FD-8078E754C563}" type="pres">
      <dgm:prSet presAssocID="{5C8DB870-5110-46EC-8AB9-4256722F4E4D}" presName="compNode" presStyleCnt="0"/>
      <dgm:spPr/>
    </dgm:pt>
    <dgm:pt modelId="{F7D7EC45-20B3-4458-AEAC-D5373D302496}" type="pres">
      <dgm:prSet presAssocID="{5C8DB870-5110-46EC-8AB9-4256722F4E4D}" presName="noGeometry" presStyleCnt="0"/>
      <dgm:spPr/>
    </dgm:pt>
    <dgm:pt modelId="{48DA6B6E-85EE-4BE2-AB6D-88E542E327ED}" type="pres">
      <dgm:prSet presAssocID="{5C8DB870-5110-46EC-8AB9-4256722F4E4D}" presName="childTextVisible" presStyleLbl="bgAccFollowNode1" presStyleIdx="1" presStyleCnt="2">
        <dgm:presLayoutVars>
          <dgm:bulletEnabled val="1"/>
        </dgm:presLayoutVars>
      </dgm:prSet>
      <dgm:spPr/>
    </dgm:pt>
    <dgm:pt modelId="{F338F6ED-B7DF-4453-ADB4-C9B2370771F6}" type="pres">
      <dgm:prSet presAssocID="{5C8DB870-5110-46EC-8AB9-4256722F4E4D}" presName="childTextHidden" presStyleLbl="bgAccFollowNode1" presStyleIdx="1" presStyleCnt="2"/>
      <dgm:spPr/>
    </dgm:pt>
    <dgm:pt modelId="{EA667041-EC43-4FEE-80C2-408B0723CC2B}" type="pres">
      <dgm:prSet presAssocID="{5C8DB870-5110-46EC-8AB9-4256722F4E4D}" presName="parentText" presStyleLbl="node1" presStyleIdx="1" presStyleCnt="2" custScaleX="346593" custScaleY="33126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8DA6EF6-CF35-4EE9-9AE0-E0857B9A78B1}" srcId="{4F1A7A24-C204-4B78-8D2D-210F88AFC25D}" destId="{B114B02E-E6EF-4190-B8C5-359D93DCB804}" srcOrd="0" destOrd="0" parTransId="{FE8B4F7B-CBB0-4948-A8B6-0F93EA4B8597}" sibTransId="{7F8FE976-7527-4C3D-816B-685C11A9AAA8}"/>
    <dgm:cxn modelId="{E8D3B5FB-8ABF-4A69-B9E8-DF8CAFB99564}" type="presOf" srcId="{B114B02E-E6EF-4190-B8C5-359D93DCB804}" destId="{B5E7D012-33C5-42AF-8BDC-DD232185C205}" srcOrd="1" destOrd="0" presId="urn:microsoft.com/office/officeart/2005/8/layout/hProcess6"/>
    <dgm:cxn modelId="{948C8200-D4FC-4951-BF09-01D299780478}" type="presOf" srcId="{5C8DB870-5110-46EC-8AB9-4256722F4E4D}" destId="{EA667041-EC43-4FEE-80C2-408B0723CC2B}" srcOrd="0" destOrd="0" presId="urn:microsoft.com/office/officeart/2005/8/layout/hProcess6"/>
    <dgm:cxn modelId="{8BA2C2F6-532F-4B52-96EB-BC8578BA14DB}" srcId="{8F936407-D1B4-4C90-B447-EC4B5F6B9249}" destId="{4F1A7A24-C204-4B78-8D2D-210F88AFC25D}" srcOrd="0" destOrd="0" parTransId="{691B40D7-9100-4005-BE82-F143A32538BC}" sibTransId="{D0ECD7E9-F650-4A09-912B-150B6E01E224}"/>
    <dgm:cxn modelId="{909DA7BF-53EE-483D-967C-D64ADA99DFEE}" srcId="{8F936407-D1B4-4C90-B447-EC4B5F6B9249}" destId="{5C8DB870-5110-46EC-8AB9-4256722F4E4D}" srcOrd="1" destOrd="0" parTransId="{3A28E1A4-F270-4933-AB7E-25D04AEC257E}" sibTransId="{7A81A3B0-1061-4FFA-A92D-D881D6A76A31}"/>
    <dgm:cxn modelId="{58048989-66AB-4509-B3E5-EA4D515C7127}" type="presOf" srcId="{B114B02E-E6EF-4190-B8C5-359D93DCB804}" destId="{4DDE25C9-6A51-4BFA-B84E-F51F5BB885B3}" srcOrd="0" destOrd="0" presId="urn:microsoft.com/office/officeart/2005/8/layout/hProcess6"/>
    <dgm:cxn modelId="{B2A84CA4-AFB0-49CE-907D-500E4EC825F1}" type="presOf" srcId="{8F936407-D1B4-4C90-B447-EC4B5F6B9249}" destId="{D87665EA-251B-461A-B19A-F6E277B496F2}" srcOrd="0" destOrd="0" presId="urn:microsoft.com/office/officeart/2005/8/layout/hProcess6"/>
    <dgm:cxn modelId="{1D985888-33B9-49B6-B07F-8D08C2CEB31E}" type="presOf" srcId="{4F1A7A24-C204-4B78-8D2D-210F88AFC25D}" destId="{16673E92-C611-404A-A552-5E220130E9B4}" srcOrd="0" destOrd="0" presId="urn:microsoft.com/office/officeart/2005/8/layout/hProcess6"/>
    <dgm:cxn modelId="{5882EEB0-69D9-4F2C-8060-493FF60A2732}" type="presParOf" srcId="{D87665EA-251B-461A-B19A-F6E277B496F2}" destId="{1103382E-939C-4486-9182-C04842EE28AE}" srcOrd="0" destOrd="0" presId="urn:microsoft.com/office/officeart/2005/8/layout/hProcess6"/>
    <dgm:cxn modelId="{D7EEAD4F-8342-406C-857D-AF824EEDDC68}" type="presParOf" srcId="{1103382E-939C-4486-9182-C04842EE28AE}" destId="{AD45CDAC-CBB8-4388-AC85-E32F619DC579}" srcOrd="0" destOrd="0" presId="urn:microsoft.com/office/officeart/2005/8/layout/hProcess6"/>
    <dgm:cxn modelId="{6B79F04F-DABA-4700-9EC0-BBA738DC21CF}" type="presParOf" srcId="{1103382E-939C-4486-9182-C04842EE28AE}" destId="{4DDE25C9-6A51-4BFA-B84E-F51F5BB885B3}" srcOrd="1" destOrd="0" presId="urn:microsoft.com/office/officeart/2005/8/layout/hProcess6"/>
    <dgm:cxn modelId="{174B1CEB-11A3-431D-B533-B49B9C91C8C1}" type="presParOf" srcId="{1103382E-939C-4486-9182-C04842EE28AE}" destId="{B5E7D012-33C5-42AF-8BDC-DD232185C205}" srcOrd="2" destOrd="0" presId="urn:microsoft.com/office/officeart/2005/8/layout/hProcess6"/>
    <dgm:cxn modelId="{F6B479EA-2DC3-4859-858A-F7FCC762B47F}" type="presParOf" srcId="{1103382E-939C-4486-9182-C04842EE28AE}" destId="{16673E92-C611-404A-A552-5E220130E9B4}" srcOrd="3" destOrd="0" presId="urn:microsoft.com/office/officeart/2005/8/layout/hProcess6"/>
    <dgm:cxn modelId="{0564440D-D02F-4E5E-A098-D7A34443C03A}" type="presParOf" srcId="{D87665EA-251B-461A-B19A-F6E277B496F2}" destId="{B147E476-BA9D-4FF4-83ED-EFC3FAD284B8}" srcOrd="1" destOrd="0" presId="urn:microsoft.com/office/officeart/2005/8/layout/hProcess6"/>
    <dgm:cxn modelId="{0080ABEC-4C49-4367-9CAA-CDE57052294F}" type="presParOf" srcId="{D87665EA-251B-461A-B19A-F6E277B496F2}" destId="{229C9D76-BD09-418A-81FD-8078E754C563}" srcOrd="2" destOrd="0" presId="urn:microsoft.com/office/officeart/2005/8/layout/hProcess6"/>
    <dgm:cxn modelId="{0969F19D-371A-4A76-A57E-7735BDEC8314}" type="presParOf" srcId="{229C9D76-BD09-418A-81FD-8078E754C563}" destId="{F7D7EC45-20B3-4458-AEAC-D5373D302496}" srcOrd="0" destOrd="0" presId="urn:microsoft.com/office/officeart/2005/8/layout/hProcess6"/>
    <dgm:cxn modelId="{B12A1565-C211-440D-A2A9-322CA4AA3C48}" type="presParOf" srcId="{229C9D76-BD09-418A-81FD-8078E754C563}" destId="{48DA6B6E-85EE-4BE2-AB6D-88E542E327ED}" srcOrd="1" destOrd="0" presId="urn:microsoft.com/office/officeart/2005/8/layout/hProcess6"/>
    <dgm:cxn modelId="{52EAFE1B-8144-4529-9EFD-7BFE16B937DE}" type="presParOf" srcId="{229C9D76-BD09-418A-81FD-8078E754C563}" destId="{F338F6ED-B7DF-4453-ADB4-C9B2370771F6}" srcOrd="2" destOrd="0" presId="urn:microsoft.com/office/officeart/2005/8/layout/hProcess6"/>
    <dgm:cxn modelId="{CA7FD8FB-6126-4117-A836-BE3235636ED8}" type="presParOf" srcId="{229C9D76-BD09-418A-81FD-8078E754C563}" destId="{EA667041-EC43-4FEE-80C2-408B0723CC2B}" srcOrd="3" destOrd="0" presId="urn:microsoft.com/office/officeart/2005/8/layout/hProcess6"/>
  </dgm:cxnLst>
  <dgm:bg/>
  <dgm:whole/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6E58AFD-207A-4EC9-81F1-AD2C98DB577D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686F7C8C-1D97-47B5-B77B-DB05BBF6DDD4}">
      <dgm:prSet phldrT="[Texte]" custT="1"/>
      <dgm:spPr/>
      <dgm:t>
        <a:bodyPr/>
        <a:lstStyle/>
        <a:p>
          <a:r>
            <a:rPr lang="fr-FR" sz="2800" dirty="0" smtClean="0"/>
            <a:t>L’inuline de chicorée                    à </a:t>
          </a:r>
          <a:r>
            <a:rPr lang="fr-FR" sz="2800" b="1" dirty="0" smtClean="0"/>
            <a:t>haute performance HP</a:t>
          </a:r>
          <a:r>
            <a:rPr lang="fr-FR" sz="2400" b="0" dirty="0" smtClean="0"/>
            <a:t>(</a:t>
          </a:r>
          <a:r>
            <a:rPr lang="fr-FR" sz="2400" b="0" dirty="0" err="1" smtClean="0"/>
            <a:t>DPm</a:t>
          </a:r>
          <a:r>
            <a:rPr lang="fr-FR" sz="2400" b="0" dirty="0" smtClean="0"/>
            <a:t> = 25) </a:t>
          </a:r>
          <a:endParaRPr lang="fr-FR" sz="2400" b="0" dirty="0"/>
        </a:p>
      </dgm:t>
    </dgm:pt>
    <dgm:pt modelId="{102CECEE-1AB9-453E-A963-571F9F513090}" type="parTrans" cxnId="{7D699630-F9AD-4D87-9226-0B7CF5721616}">
      <dgm:prSet/>
      <dgm:spPr/>
      <dgm:t>
        <a:bodyPr/>
        <a:lstStyle/>
        <a:p>
          <a:endParaRPr lang="fr-FR"/>
        </a:p>
      </dgm:t>
    </dgm:pt>
    <dgm:pt modelId="{9C51FDA9-C3D9-4332-8172-1FDB55FE92AA}" type="sibTrans" cxnId="{7D699630-F9AD-4D87-9226-0B7CF5721616}">
      <dgm:prSet/>
      <dgm:spPr/>
      <dgm:t>
        <a:bodyPr/>
        <a:lstStyle/>
        <a:p>
          <a:endParaRPr lang="fr-FR"/>
        </a:p>
      </dgm:t>
    </dgm:pt>
    <dgm:pt modelId="{6011523B-BD6B-4702-9701-52DDBE4412BA}">
      <dgm:prSet phldrT="[Texte]" custT="1"/>
      <dgm:spPr/>
      <dgm:t>
        <a:bodyPr/>
        <a:lstStyle/>
        <a:p>
          <a:r>
            <a:rPr lang="fr-FR" sz="3600" dirty="0" smtClean="0"/>
            <a:t>est utilisé pour</a:t>
          </a:r>
          <a:endParaRPr lang="fr-FR" sz="3600" dirty="0"/>
        </a:p>
      </dgm:t>
    </dgm:pt>
    <dgm:pt modelId="{7620AD36-298A-4171-A9D9-4A3302A03B82}" type="parTrans" cxnId="{0291D85F-568F-4169-B294-4109165062D2}">
      <dgm:prSet/>
      <dgm:spPr/>
      <dgm:t>
        <a:bodyPr/>
        <a:lstStyle/>
        <a:p>
          <a:endParaRPr lang="fr-FR"/>
        </a:p>
      </dgm:t>
    </dgm:pt>
    <dgm:pt modelId="{0B3FDA8C-86D3-431E-895D-751067989C97}" type="sibTrans" cxnId="{0291D85F-568F-4169-B294-4109165062D2}">
      <dgm:prSet/>
      <dgm:spPr/>
      <dgm:t>
        <a:bodyPr/>
        <a:lstStyle/>
        <a:p>
          <a:endParaRPr lang="fr-FR"/>
        </a:p>
      </dgm:t>
    </dgm:pt>
    <dgm:pt modelId="{1D837D15-3D7D-44F8-8D22-98B3BC9BD61E}">
      <dgm:prSet phldrT="[Texte]" custT="1"/>
      <dgm:spPr/>
      <dgm:t>
        <a:bodyPr/>
        <a:lstStyle/>
        <a:p>
          <a:r>
            <a:rPr lang="fr-FR" sz="2400" dirty="0" smtClean="0"/>
            <a:t>_ améliorer la texture                   des produits alimentaires ;               _ remplacer les matières grasses</a:t>
          </a:r>
          <a:endParaRPr lang="fr-FR" sz="2000" dirty="0"/>
        </a:p>
      </dgm:t>
    </dgm:pt>
    <dgm:pt modelId="{8BE1C54B-9CC4-4EE6-AE33-E4F2781079F2}" type="parTrans" cxnId="{2D6D8F9E-318C-4868-9ACA-30224B505C01}">
      <dgm:prSet/>
      <dgm:spPr/>
      <dgm:t>
        <a:bodyPr/>
        <a:lstStyle/>
        <a:p>
          <a:endParaRPr lang="fr-FR"/>
        </a:p>
      </dgm:t>
    </dgm:pt>
    <dgm:pt modelId="{D4E441AD-1A4D-4B34-8D65-EDF257121AA6}" type="sibTrans" cxnId="{2D6D8F9E-318C-4868-9ACA-30224B505C01}">
      <dgm:prSet/>
      <dgm:spPr/>
      <dgm:t>
        <a:bodyPr/>
        <a:lstStyle/>
        <a:p>
          <a:endParaRPr lang="fr-FR"/>
        </a:p>
      </dgm:t>
    </dgm:pt>
    <dgm:pt modelId="{74019B87-C821-42F1-96E4-238BE81A7675}" type="pres">
      <dgm:prSet presAssocID="{36E58AFD-207A-4EC9-81F1-AD2C98DB577D}" presName="linearFlow" presStyleCnt="0">
        <dgm:presLayoutVars>
          <dgm:resizeHandles val="exact"/>
        </dgm:presLayoutVars>
      </dgm:prSet>
      <dgm:spPr/>
    </dgm:pt>
    <dgm:pt modelId="{B576A2C8-2C75-4E8D-8544-ED5BF01382BF}" type="pres">
      <dgm:prSet presAssocID="{686F7C8C-1D97-47B5-B77B-DB05BBF6DDD4}" presName="node" presStyleLbl="node1" presStyleIdx="0" presStyleCnt="3" custScaleX="107966" custScaleY="12116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1C2BBE0-7EFE-40D0-A3CD-433C00FE7D4C}" type="pres">
      <dgm:prSet presAssocID="{9C51FDA9-C3D9-4332-8172-1FDB55FE92AA}" presName="sibTrans" presStyleLbl="sibTrans2D1" presStyleIdx="0" presStyleCnt="2"/>
      <dgm:spPr/>
      <dgm:t>
        <a:bodyPr/>
        <a:lstStyle/>
        <a:p>
          <a:endParaRPr lang="fr-FR"/>
        </a:p>
      </dgm:t>
    </dgm:pt>
    <dgm:pt modelId="{C7649106-6D82-4B61-88D5-B4005220FDD5}" type="pres">
      <dgm:prSet presAssocID="{9C51FDA9-C3D9-4332-8172-1FDB55FE92AA}" presName="connectorText" presStyleLbl="sibTrans2D1" presStyleIdx="0" presStyleCnt="2"/>
      <dgm:spPr/>
      <dgm:t>
        <a:bodyPr/>
        <a:lstStyle/>
        <a:p>
          <a:endParaRPr lang="fr-FR"/>
        </a:p>
      </dgm:t>
    </dgm:pt>
    <dgm:pt modelId="{F2AC7B16-A164-4E9A-8459-CD439873276C}" type="pres">
      <dgm:prSet presAssocID="{6011523B-BD6B-4702-9701-52DDBE4412B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CF09FCA-B233-484E-83B3-406685D7109B}" type="pres">
      <dgm:prSet presAssocID="{0B3FDA8C-86D3-431E-895D-751067989C97}" presName="sibTrans" presStyleLbl="sibTrans2D1" presStyleIdx="1" presStyleCnt="2"/>
      <dgm:spPr/>
      <dgm:t>
        <a:bodyPr/>
        <a:lstStyle/>
        <a:p>
          <a:endParaRPr lang="fr-FR"/>
        </a:p>
      </dgm:t>
    </dgm:pt>
    <dgm:pt modelId="{FF43F8F0-2B48-48C6-8572-05D938DF6EF6}" type="pres">
      <dgm:prSet presAssocID="{0B3FDA8C-86D3-431E-895D-751067989C97}" presName="connectorText" presStyleLbl="sibTrans2D1" presStyleIdx="1" presStyleCnt="2"/>
      <dgm:spPr/>
      <dgm:t>
        <a:bodyPr/>
        <a:lstStyle/>
        <a:p>
          <a:endParaRPr lang="fr-FR"/>
        </a:p>
      </dgm:t>
    </dgm:pt>
    <dgm:pt modelId="{6E1230B5-7DDE-4F2D-8B39-0A19B5123B3B}" type="pres">
      <dgm:prSet presAssocID="{1D837D15-3D7D-44F8-8D22-98B3BC9BD61E}" presName="node" presStyleLbl="node1" presStyleIdx="2" presStyleCnt="3" custScaleX="103318" custScaleY="14430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FCF51D4-F6D5-42A4-9BED-C169C1DFADA8}" type="presOf" srcId="{0B3FDA8C-86D3-431E-895D-751067989C97}" destId="{FF43F8F0-2B48-48C6-8572-05D938DF6EF6}" srcOrd="1" destOrd="0" presId="urn:microsoft.com/office/officeart/2005/8/layout/process2"/>
    <dgm:cxn modelId="{2D6D8F9E-318C-4868-9ACA-30224B505C01}" srcId="{36E58AFD-207A-4EC9-81F1-AD2C98DB577D}" destId="{1D837D15-3D7D-44F8-8D22-98B3BC9BD61E}" srcOrd="2" destOrd="0" parTransId="{8BE1C54B-9CC4-4EE6-AE33-E4F2781079F2}" sibTransId="{D4E441AD-1A4D-4B34-8D65-EDF257121AA6}"/>
    <dgm:cxn modelId="{497F8426-B1D4-44BC-80AF-04524B048E0B}" type="presOf" srcId="{686F7C8C-1D97-47B5-B77B-DB05BBF6DDD4}" destId="{B576A2C8-2C75-4E8D-8544-ED5BF01382BF}" srcOrd="0" destOrd="0" presId="urn:microsoft.com/office/officeart/2005/8/layout/process2"/>
    <dgm:cxn modelId="{0291D85F-568F-4169-B294-4109165062D2}" srcId="{36E58AFD-207A-4EC9-81F1-AD2C98DB577D}" destId="{6011523B-BD6B-4702-9701-52DDBE4412BA}" srcOrd="1" destOrd="0" parTransId="{7620AD36-298A-4171-A9D9-4A3302A03B82}" sibTransId="{0B3FDA8C-86D3-431E-895D-751067989C97}"/>
    <dgm:cxn modelId="{4030E387-0752-431A-86EC-1E4BF630C79F}" type="presOf" srcId="{36E58AFD-207A-4EC9-81F1-AD2C98DB577D}" destId="{74019B87-C821-42F1-96E4-238BE81A7675}" srcOrd="0" destOrd="0" presId="urn:microsoft.com/office/officeart/2005/8/layout/process2"/>
    <dgm:cxn modelId="{7D699630-F9AD-4D87-9226-0B7CF5721616}" srcId="{36E58AFD-207A-4EC9-81F1-AD2C98DB577D}" destId="{686F7C8C-1D97-47B5-B77B-DB05BBF6DDD4}" srcOrd="0" destOrd="0" parTransId="{102CECEE-1AB9-453E-A963-571F9F513090}" sibTransId="{9C51FDA9-C3D9-4332-8172-1FDB55FE92AA}"/>
    <dgm:cxn modelId="{7FD78A67-62E9-421A-92B0-6F3CA6F5537A}" type="presOf" srcId="{1D837D15-3D7D-44F8-8D22-98B3BC9BD61E}" destId="{6E1230B5-7DDE-4F2D-8B39-0A19B5123B3B}" srcOrd="0" destOrd="0" presId="urn:microsoft.com/office/officeart/2005/8/layout/process2"/>
    <dgm:cxn modelId="{F7369601-DCF5-43DA-9545-1528C7682F1E}" type="presOf" srcId="{9C51FDA9-C3D9-4332-8172-1FDB55FE92AA}" destId="{C7649106-6D82-4B61-88D5-B4005220FDD5}" srcOrd="1" destOrd="0" presId="urn:microsoft.com/office/officeart/2005/8/layout/process2"/>
    <dgm:cxn modelId="{A59C4EB8-4952-4DBA-91DF-E3FA7DA83273}" type="presOf" srcId="{6011523B-BD6B-4702-9701-52DDBE4412BA}" destId="{F2AC7B16-A164-4E9A-8459-CD439873276C}" srcOrd="0" destOrd="0" presId="urn:microsoft.com/office/officeart/2005/8/layout/process2"/>
    <dgm:cxn modelId="{58C8EFBD-6AEE-4A84-AB78-8913B5FB637F}" type="presOf" srcId="{9C51FDA9-C3D9-4332-8172-1FDB55FE92AA}" destId="{D1C2BBE0-7EFE-40D0-A3CD-433C00FE7D4C}" srcOrd="0" destOrd="0" presId="urn:microsoft.com/office/officeart/2005/8/layout/process2"/>
    <dgm:cxn modelId="{4C50B261-9D2E-4BED-B38D-7DE2FF5C31A2}" type="presOf" srcId="{0B3FDA8C-86D3-431E-895D-751067989C97}" destId="{ECF09FCA-B233-484E-83B3-406685D7109B}" srcOrd="0" destOrd="0" presId="urn:microsoft.com/office/officeart/2005/8/layout/process2"/>
    <dgm:cxn modelId="{E0B06212-8808-478D-BC8F-57C9C9EAFEA8}" type="presParOf" srcId="{74019B87-C821-42F1-96E4-238BE81A7675}" destId="{B576A2C8-2C75-4E8D-8544-ED5BF01382BF}" srcOrd="0" destOrd="0" presId="urn:microsoft.com/office/officeart/2005/8/layout/process2"/>
    <dgm:cxn modelId="{81AC1A7A-058C-4040-AF21-5C31A3BEC7E4}" type="presParOf" srcId="{74019B87-C821-42F1-96E4-238BE81A7675}" destId="{D1C2BBE0-7EFE-40D0-A3CD-433C00FE7D4C}" srcOrd="1" destOrd="0" presId="urn:microsoft.com/office/officeart/2005/8/layout/process2"/>
    <dgm:cxn modelId="{63B87381-7632-4198-9E4D-A846C0B89749}" type="presParOf" srcId="{D1C2BBE0-7EFE-40D0-A3CD-433C00FE7D4C}" destId="{C7649106-6D82-4B61-88D5-B4005220FDD5}" srcOrd="0" destOrd="0" presId="urn:microsoft.com/office/officeart/2005/8/layout/process2"/>
    <dgm:cxn modelId="{0424029F-EDBC-4916-846D-FAE8237418EC}" type="presParOf" srcId="{74019B87-C821-42F1-96E4-238BE81A7675}" destId="{F2AC7B16-A164-4E9A-8459-CD439873276C}" srcOrd="2" destOrd="0" presId="urn:microsoft.com/office/officeart/2005/8/layout/process2"/>
    <dgm:cxn modelId="{E89AE490-B8F8-407E-A716-48F0088CA2E5}" type="presParOf" srcId="{74019B87-C821-42F1-96E4-238BE81A7675}" destId="{ECF09FCA-B233-484E-83B3-406685D7109B}" srcOrd="3" destOrd="0" presId="urn:microsoft.com/office/officeart/2005/8/layout/process2"/>
    <dgm:cxn modelId="{37AB3468-A04B-4C2F-B1E4-A3B5E5D55D45}" type="presParOf" srcId="{ECF09FCA-B233-484E-83B3-406685D7109B}" destId="{FF43F8F0-2B48-48C6-8572-05D938DF6EF6}" srcOrd="0" destOrd="0" presId="urn:microsoft.com/office/officeart/2005/8/layout/process2"/>
    <dgm:cxn modelId="{20D6C647-688C-4BA3-ADDB-A7EB0820A8D4}" type="presParOf" srcId="{74019B87-C821-42F1-96E4-238BE81A7675}" destId="{6E1230B5-7DDE-4F2D-8B39-0A19B5123B3B}" srcOrd="4" destOrd="0" presId="urn:microsoft.com/office/officeart/2005/8/layout/process2"/>
  </dgm:cxnLst>
  <dgm:bg/>
  <dgm:whole/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EEC3A2F2-5055-4E90-94F4-EEF003AC27ED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8706CFE-D39B-434A-9D7D-E9081086F127}">
      <dgm:prSet phldrT="[Texte]"/>
      <dgm:spPr/>
      <dgm:t>
        <a:bodyPr/>
        <a:lstStyle/>
        <a:p>
          <a:r>
            <a:rPr lang="fr-FR" dirty="0" smtClean="0"/>
            <a:t>Inuline</a:t>
          </a:r>
          <a:endParaRPr lang="fr-FR" dirty="0"/>
        </a:p>
      </dgm:t>
    </dgm:pt>
    <dgm:pt modelId="{59B7564C-9EC4-4A1A-9520-3CB18AFDE1DB}" type="parTrans" cxnId="{494C4C55-D817-4C51-859B-A93463EF4BA6}">
      <dgm:prSet/>
      <dgm:spPr/>
      <dgm:t>
        <a:bodyPr/>
        <a:lstStyle/>
        <a:p>
          <a:endParaRPr lang="fr-FR"/>
        </a:p>
      </dgm:t>
    </dgm:pt>
    <dgm:pt modelId="{9F7F7B56-9178-4E0F-8634-995E3BA5C356}" type="sibTrans" cxnId="{494C4C55-D817-4C51-859B-A93463EF4BA6}">
      <dgm:prSet/>
      <dgm:spPr/>
      <dgm:t>
        <a:bodyPr/>
        <a:lstStyle/>
        <a:p>
          <a:endParaRPr lang="fr-FR"/>
        </a:p>
      </dgm:t>
    </dgm:pt>
    <dgm:pt modelId="{83E62318-A019-4764-A1E8-DB3713EAF6D6}">
      <dgm:prSet phldrT="[Texte]" custT="1"/>
      <dgm:spPr/>
      <dgm:t>
        <a:bodyPr/>
        <a:lstStyle/>
        <a:p>
          <a:pPr algn="l"/>
          <a:r>
            <a:rPr lang="fr-FR" sz="1900" dirty="0" smtClean="0"/>
            <a:t>       Goût neutre           Sans arrière-goût Qualité standard est légèrement sucré (PS = 0,1) QHP (PS = 0)</a:t>
          </a:r>
          <a:endParaRPr lang="fr-FR" sz="1900" dirty="0"/>
        </a:p>
      </dgm:t>
    </dgm:pt>
    <dgm:pt modelId="{9861D439-B232-4DDF-BF23-12A5477B7B15}" type="parTrans" cxnId="{5C51747D-41C0-4048-82F0-07271F6EA45E}">
      <dgm:prSet/>
      <dgm:spPr/>
      <dgm:t>
        <a:bodyPr/>
        <a:lstStyle/>
        <a:p>
          <a:endParaRPr lang="fr-FR"/>
        </a:p>
      </dgm:t>
    </dgm:pt>
    <dgm:pt modelId="{780B52CA-FD32-44D9-B095-4E340FB6812B}" type="sibTrans" cxnId="{5C51747D-41C0-4048-82F0-07271F6EA45E}">
      <dgm:prSet/>
      <dgm:spPr/>
      <dgm:t>
        <a:bodyPr/>
        <a:lstStyle/>
        <a:p>
          <a:endParaRPr lang="fr-FR"/>
        </a:p>
      </dgm:t>
    </dgm:pt>
    <dgm:pt modelId="{AB246CE8-BC10-4254-9F91-422C450B3F77}">
      <dgm:prSet phldrT="[Texte]" custT="1"/>
      <dgm:spPr/>
      <dgm:t>
        <a:bodyPr/>
        <a:lstStyle/>
        <a:p>
          <a:r>
            <a:rPr lang="fr-FR" sz="2800" dirty="0" err="1" smtClean="0"/>
            <a:t>Oligo-fructose</a:t>
          </a:r>
          <a:endParaRPr lang="fr-FR" sz="2800" dirty="0"/>
        </a:p>
      </dgm:t>
    </dgm:pt>
    <dgm:pt modelId="{0A9FB43C-D544-4708-8B0E-661B5C6E670D}" type="parTrans" cxnId="{A46FAFA1-A661-4F67-8910-B94D50C21DDE}">
      <dgm:prSet/>
      <dgm:spPr/>
      <dgm:t>
        <a:bodyPr/>
        <a:lstStyle/>
        <a:p>
          <a:endParaRPr lang="fr-FR"/>
        </a:p>
      </dgm:t>
    </dgm:pt>
    <dgm:pt modelId="{EF119EF3-2034-4569-B40D-5EAACE7D0D24}" type="sibTrans" cxnId="{A46FAFA1-A661-4F67-8910-B94D50C21DDE}">
      <dgm:prSet/>
      <dgm:spPr/>
      <dgm:t>
        <a:bodyPr/>
        <a:lstStyle/>
        <a:p>
          <a:endParaRPr lang="fr-FR"/>
        </a:p>
      </dgm:t>
    </dgm:pt>
    <dgm:pt modelId="{D3B0FAFF-0468-457F-B43A-2F28629C1B84}">
      <dgm:prSet phldrT="[Texte]" custT="1"/>
      <dgm:spPr/>
      <dgm:t>
        <a:bodyPr/>
        <a:lstStyle/>
        <a:p>
          <a:r>
            <a:rPr lang="fr-FR" sz="2000" dirty="0" smtClean="0"/>
            <a:t>Saveur sucrée          (PS = 0,3), douce Sans arrière-goût Valorisation des arômes</a:t>
          </a:r>
          <a:endParaRPr lang="fr-FR" sz="2000" dirty="0"/>
        </a:p>
      </dgm:t>
    </dgm:pt>
    <dgm:pt modelId="{0E86B5E2-FA4F-40DC-B30C-FA6AEFBD63BF}" type="parTrans" cxnId="{AA841AFD-E407-40E5-90A9-72855E902DE3}">
      <dgm:prSet/>
      <dgm:spPr/>
      <dgm:t>
        <a:bodyPr/>
        <a:lstStyle/>
        <a:p>
          <a:endParaRPr lang="fr-FR"/>
        </a:p>
      </dgm:t>
    </dgm:pt>
    <dgm:pt modelId="{9BB62349-92CF-4795-9629-9D66FB651805}" type="sibTrans" cxnId="{AA841AFD-E407-40E5-90A9-72855E902DE3}">
      <dgm:prSet/>
      <dgm:spPr/>
      <dgm:t>
        <a:bodyPr/>
        <a:lstStyle/>
        <a:p>
          <a:endParaRPr lang="fr-FR"/>
        </a:p>
      </dgm:t>
    </dgm:pt>
    <dgm:pt modelId="{132AC602-44F5-44CF-B8D9-703AEEAE377E}">
      <dgm:prSet phldrT="[Texte]" custT="1"/>
      <dgm:spPr/>
      <dgm:t>
        <a:bodyPr/>
        <a:lstStyle/>
        <a:p>
          <a:r>
            <a:rPr lang="fr-FR" sz="2000" dirty="0" smtClean="0"/>
            <a:t>Plus soluble dans l’eau. Synergie quantitative avec l’aspartame et l’acésulfame K, agréable sensation en bouche. Propriétés humectantes.</a:t>
          </a:r>
          <a:endParaRPr lang="fr-FR" sz="2000" dirty="0"/>
        </a:p>
      </dgm:t>
    </dgm:pt>
    <dgm:pt modelId="{8003B58D-CFD1-40EA-B764-5E43E3B36A06}" type="parTrans" cxnId="{D6F83B18-9F1C-40B8-81B5-F9E514CC77C4}">
      <dgm:prSet/>
      <dgm:spPr/>
      <dgm:t>
        <a:bodyPr/>
        <a:lstStyle/>
        <a:p>
          <a:endParaRPr lang="fr-FR"/>
        </a:p>
      </dgm:t>
    </dgm:pt>
    <dgm:pt modelId="{DAAE125D-1C07-4623-8842-FDCF1FA9D672}" type="sibTrans" cxnId="{D6F83B18-9F1C-40B8-81B5-F9E514CC77C4}">
      <dgm:prSet/>
      <dgm:spPr/>
      <dgm:t>
        <a:bodyPr/>
        <a:lstStyle/>
        <a:p>
          <a:endParaRPr lang="fr-FR"/>
        </a:p>
      </dgm:t>
    </dgm:pt>
    <dgm:pt modelId="{A631818B-9635-4000-BE59-BCE2979D266F}">
      <dgm:prSet phldrT="[Texte]" custT="1"/>
      <dgm:spPr/>
      <dgm:t>
        <a:bodyPr/>
        <a:lstStyle/>
        <a:p>
          <a:r>
            <a:rPr lang="fr-FR" sz="2000" dirty="0" smtClean="0"/>
            <a:t>Soluble dans l’eau Faible viscosité Structure crémeuse et tartinable Synergie avec les agents gélifiants Stabilité des mousses et des émulsions (agent </a:t>
          </a:r>
          <a:r>
            <a:rPr lang="fr-FR" sz="2000" smtClean="0"/>
            <a:t>stabilisant).</a:t>
          </a:r>
          <a:endParaRPr lang="fr-FR" sz="2000" dirty="0"/>
        </a:p>
      </dgm:t>
    </dgm:pt>
    <dgm:pt modelId="{D033C0FA-5216-43CE-A2BB-22DCBBAE5465}" type="sibTrans" cxnId="{294D458B-F7BB-47D1-82E7-A9CB5FBA3E3F}">
      <dgm:prSet/>
      <dgm:spPr/>
      <dgm:t>
        <a:bodyPr/>
        <a:lstStyle/>
        <a:p>
          <a:endParaRPr lang="fr-FR"/>
        </a:p>
      </dgm:t>
    </dgm:pt>
    <dgm:pt modelId="{C6DDA6B7-D746-4F9E-A767-D4C06C796EF8}" type="parTrans" cxnId="{294D458B-F7BB-47D1-82E7-A9CB5FBA3E3F}">
      <dgm:prSet/>
      <dgm:spPr/>
      <dgm:t>
        <a:bodyPr/>
        <a:lstStyle/>
        <a:p>
          <a:endParaRPr lang="fr-FR"/>
        </a:p>
      </dgm:t>
    </dgm:pt>
    <dgm:pt modelId="{59A855CF-C100-4FB8-95A5-4F40F7AD7EC5}" type="pres">
      <dgm:prSet presAssocID="{EEC3A2F2-5055-4E90-94F4-EEF003AC27ED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747218D0-32DB-4F98-9E71-E53F9EEA52C8}" type="pres">
      <dgm:prSet presAssocID="{18706CFE-D39B-434A-9D7D-E9081086F127}" presName="posSpace" presStyleCnt="0"/>
      <dgm:spPr/>
    </dgm:pt>
    <dgm:pt modelId="{E11BD4DC-7E1B-4C29-9F5B-F453133CB98E}" type="pres">
      <dgm:prSet presAssocID="{18706CFE-D39B-434A-9D7D-E9081086F127}" presName="vertFlow" presStyleCnt="0"/>
      <dgm:spPr/>
    </dgm:pt>
    <dgm:pt modelId="{E377AADD-6A59-46AF-8D5F-C011659A3A23}" type="pres">
      <dgm:prSet presAssocID="{18706CFE-D39B-434A-9D7D-E9081086F127}" presName="topSpace" presStyleCnt="0"/>
      <dgm:spPr/>
    </dgm:pt>
    <dgm:pt modelId="{BBEEACD0-0B9B-47EF-9748-CD6EADCE56CE}" type="pres">
      <dgm:prSet presAssocID="{18706CFE-D39B-434A-9D7D-E9081086F127}" presName="firstComp" presStyleCnt="0"/>
      <dgm:spPr/>
    </dgm:pt>
    <dgm:pt modelId="{B6256EFD-ACA5-49BE-88EF-56056D1DA405}" type="pres">
      <dgm:prSet presAssocID="{18706CFE-D39B-434A-9D7D-E9081086F127}" presName="firstChild" presStyleLbl="bgAccFollowNode1" presStyleIdx="0" presStyleCnt="4" custScaleX="112915" custScaleY="123712" custLinFactNeighborX="-4548" custLinFactNeighborY="5432"/>
      <dgm:spPr/>
      <dgm:t>
        <a:bodyPr/>
        <a:lstStyle/>
        <a:p>
          <a:endParaRPr lang="fr-FR"/>
        </a:p>
      </dgm:t>
    </dgm:pt>
    <dgm:pt modelId="{11952209-9652-42C7-A51B-30EB4C0E2183}" type="pres">
      <dgm:prSet presAssocID="{18706CFE-D39B-434A-9D7D-E9081086F127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E2716DA-C379-46B6-9588-1A933DCAA943}" type="pres">
      <dgm:prSet presAssocID="{A631818B-9635-4000-BE59-BCE2979D266F}" presName="comp" presStyleCnt="0"/>
      <dgm:spPr/>
    </dgm:pt>
    <dgm:pt modelId="{BE7C69FD-94D1-4448-BE9F-8899A5B4AF5C}" type="pres">
      <dgm:prSet presAssocID="{A631818B-9635-4000-BE59-BCE2979D266F}" presName="child" presStyleLbl="bgAccFollowNode1" presStyleIdx="1" presStyleCnt="4" custScaleX="114616" custScaleY="194451" custLinFactNeighborX="-3698" custLinFactNeighborY="10748"/>
      <dgm:spPr/>
      <dgm:t>
        <a:bodyPr/>
        <a:lstStyle/>
        <a:p>
          <a:endParaRPr lang="fr-FR"/>
        </a:p>
      </dgm:t>
    </dgm:pt>
    <dgm:pt modelId="{1870B036-3D58-4ED1-BD94-9C51FAE0A2A7}" type="pres">
      <dgm:prSet presAssocID="{A631818B-9635-4000-BE59-BCE2979D266F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D99A809-8C99-4068-895F-9C9B5DD1A4B3}" type="pres">
      <dgm:prSet presAssocID="{18706CFE-D39B-434A-9D7D-E9081086F127}" presName="negSpace" presStyleCnt="0"/>
      <dgm:spPr/>
    </dgm:pt>
    <dgm:pt modelId="{13CA80FF-8F15-4A96-BACF-CB4DD5B67EA2}" type="pres">
      <dgm:prSet presAssocID="{18706CFE-D39B-434A-9D7D-E9081086F127}" presName="circle" presStyleLbl="node1" presStyleIdx="0" presStyleCnt="2" custScaleX="125817" custLinFactNeighborX="-23023" custLinFactNeighborY="-28490"/>
      <dgm:spPr/>
      <dgm:t>
        <a:bodyPr/>
        <a:lstStyle/>
        <a:p>
          <a:endParaRPr lang="fr-FR"/>
        </a:p>
      </dgm:t>
    </dgm:pt>
    <dgm:pt modelId="{ACD2B4A5-3C80-4447-961D-CC8790736043}" type="pres">
      <dgm:prSet presAssocID="{9F7F7B56-9178-4E0F-8634-995E3BA5C356}" presName="transSpace" presStyleCnt="0"/>
      <dgm:spPr/>
    </dgm:pt>
    <dgm:pt modelId="{555B6236-73DD-41CA-A030-7E6DEA512CFE}" type="pres">
      <dgm:prSet presAssocID="{AB246CE8-BC10-4254-9F91-422C450B3F77}" presName="posSpace" presStyleCnt="0"/>
      <dgm:spPr/>
    </dgm:pt>
    <dgm:pt modelId="{4B395B00-7EB8-40D3-94FB-B47E2380747C}" type="pres">
      <dgm:prSet presAssocID="{AB246CE8-BC10-4254-9F91-422C450B3F77}" presName="vertFlow" presStyleCnt="0"/>
      <dgm:spPr/>
    </dgm:pt>
    <dgm:pt modelId="{C042A43C-9606-4214-833C-047065BDBD10}" type="pres">
      <dgm:prSet presAssocID="{AB246CE8-BC10-4254-9F91-422C450B3F77}" presName="topSpace" presStyleCnt="0"/>
      <dgm:spPr/>
    </dgm:pt>
    <dgm:pt modelId="{48EA21D0-7B3A-4EA6-93B8-0B280E477A31}" type="pres">
      <dgm:prSet presAssocID="{AB246CE8-BC10-4254-9F91-422C450B3F77}" presName="firstComp" presStyleCnt="0"/>
      <dgm:spPr/>
    </dgm:pt>
    <dgm:pt modelId="{2114BA12-139D-4DE5-A734-6D1A7F951C73}" type="pres">
      <dgm:prSet presAssocID="{AB246CE8-BC10-4254-9F91-422C450B3F77}" presName="firstChild" presStyleLbl="bgAccFollowNode1" presStyleIdx="2" presStyleCnt="4" custScaleX="112317" custScaleY="128537" custLinFactNeighborX="-55405" custLinFactNeighborY="-767"/>
      <dgm:spPr/>
      <dgm:t>
        <a:bodyPr/>
        <a:lstStyle/>
        <a:p>
          <a:endParaRPr lang="fr-FR"/>
        </a:p>
      </dgm:t>
    </dgm:pt>
    <dgm:pt modelId="{A1FEFD28-EECD-4D49-AA6A-553BB76D9058}" type="pres">
      <dgm:prSet presAssocID="{AB246CE8-BC10-4254-9F91-422C450B3F77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461EE87-7868-46C4-8D2E-A18C6B07DB8B}" type="pres">
      <dgm:prSet presAssocID="{132AC602-44F5-44CF-B8D9-703AEEAE377E}" presName="comp" presStyleCnt="0"/>
      <dgm:spPr/>
    </dgm:pt>
    <dgm:pt modelId="{7F0A5C5F-BA22-417E-ABB4-360C7495C794}" type="pres">
      <dgm:prSet presAssocID="{132AC602-44F5-44CF-B8D9-703AEEAE377E}" presName="child" presStyleLbl="bgAccFollowNode1" presStyleIdx="3" presStyleCnt="4" custScaleX="110499" custScaleY="192724" custLinFactNeighborX="-56314" custLinFactNeighborY="9968"/>
      <dgm:spPr/>
      <dgm:t>
        <a:bodyPr/>
        <a:lstStyle/>
        <a:p>
          <a:endParaRPr lang="fr-FR"/>
        </a:p>
      </dgm:t>
    </dgm:pt>
    <dgm:pt modelId="{70155F1E-A667-4353-BF12-E3D18C5DD814}" type="pres">
      <dgm:prSet presAssocID="{132AC602-44F5-44CF-B8D9-703AEEAE377E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1B39BE-1A85-4A6E-A22F-0BE9EDC111F6}" type="pres">
      <dgm:prSet presAssocID="{AB246CE8-BC10-4254-9F91-422C450B3F77}" presName="negSpace" presStyleCnt="0"/>
      <dgm:spPr/>
    </dgm:pt>
    <dgm:pt modelId="{D8B23793-988E-41C2-AC00-5592C55DCDB9}" type="pres">
      <dgm:prSet presAssocID="{AB246CE8-BC10-4254-9F91-422C450B3F77}" presName="circle" presStyleLbl="node1" presStyleIdx="1" presStyleCnt="2" custScaleX="133876" custLinFactNeighborX="35063" custLinFactNeighborY="-27838"/>
      <dgm:spPr/>
      <dgm:t>
        <a:bodyPr/>
        <a:lstStyle/>
        <a:p>
          <a:endParaRPr lang="fr-FR"/>
        </a:p>
      </dgm:t>
    </dgm:pt>
  </dgm:ptLst>
  <dgm:cxnLst>
    <dgm:cxn modelId="{36F143ED-0C48-4C12-9C64-2DC2D9335BF5}" type="presOf" srcId="{D3B0FAFF-0468-457F-B43A-2F28629C1B84}" destId="{2114BA12-139D-4DE5-A734-6D1A7F951C73}" srcOrd="0" destOrd="0" presId="urn:microsoft.com/office/officeart/2005/8/layout/hList9"/>
    <dgm:cxn modelId="{294D458B-F7BB-47D1-82E7-A9CB5FBA3E3F}" srcId="{18706CFE-D39B-434A-9D7D-E9081086F127}" destId="{A631818B-9635-4000-BE59-BCE2979D266F}" srcOrd="1" destOrd="0" parTransId="{C6DDA6B7-D746-4F9E-A767-D4C06C796EF8}" sibTransId="{D033C0FA-5216-43CE-A2BB-22DCBBAE5465}"/>
    <dgm:cxn modelId="{0951D73F-87A1-4638-AA84-C6A845AE9E08}" type="presOf" srcId="{18706CFE-D39B-434A-9D7D-E9081086F127}" destId="{13CA80FF-8F15-4A96-BACF-CB4DD5B67EA2}" srcOrd="0" destOrd="0" presId="urn:microsoft.com/office/officeart/2005/8/layout/hList9"/>
    <dgm:cxn modelId="{CB2017FE-DE2E-4F63-B069-BEC06306460D}" type="presOf" srcId="{A631818B-9635-4000-BE59-BCE2979D266F}" destId="{1870B036-3D58-4ED1-BD94-9C51FAE0A2A7}" srcOrd="1" destOrd="0" presId="urn:microsoft.com/office/officeart/2005/8/layout/hList9"/>
    <dgm:cxn modelId="{978D0653-2A49-4101-B3FC-46DC809328B1}" type="presOf" srcId="{83E62318-A019-4764-A1E8-DB3713EAF6D6}" destId="{11952209-9652-42C7-A51B-30EB4C0E2183}" srcOrd="1" destOrd="0" presId="urn:microsoft.com/office/officeart/2005/8/layout/hList9"/>
    <dgm:cxn modelId="{176FD0A0-DE93-4545-B110-7F2B1FDBE700}" type="presOf" srcId="{132AC602-44F5-44CF-B8D9-703AEEAE377E}" destId="{7F0A5C5F-BA22-417E-ABB4-360C7495C794}" srcOrd="0" destOrd="0" presId="urn:microsoft.com/office/officeart/2005/8/layout/hList9"/>
    <dgm:cxn modelId="{A46FAFA1-A661-4F67-8910-B94D50C21DDE}" srcId="{EEC3A2F2-5055-4E90-94F4-EEF003AC27ED}" destId="{AB246CE8-BC10-4254-9F91-422C450B3F77}" srcOrd="1" destOrd="0" parTransId="{0A9FB43C-D544-4708-8B0E-661B5C6E670D}" sibTransId="{EF119EF3-2034-4569-B40D-5EAACE7D0D24}"/>
    <dgm:cxn modelId="{D6F83B18-9F1C-40B8-81B5-F9E514CC77C4}" srcId="{AB246CE8-BC10-4254-9F91-422C450B3F77}" destId="{132AC602-44F5-44CF-B8D9-703AEEAE377E}" srcOrd="1" destOrd="0" parTransId="{8003B58D-CFD1-40EA-B764-5E43E3B36A06}" sibTransId="{DAAE125D-1C07-4623-8842-FDCF1FA9D672}"/>
    <dgm:cxn modelId="{FA1A37A3-6DBF-4D5F-846C-A40BE800A9A5}" type="presOf" srcId="{D3B0FAFF-0468-457F-B43A-2F28629C1B84}" destId="{A1FEFD28-EECD-4D49-AA6A-553BB76D9058}" srcOrd="1" destOrd="0" presId="urn:microsoft.com/office/officeart/2005/8/layout/hList9"/>
    <dgm:cxn modelId="{9DD40925-504A-4149-A85E-9AB8423F81A5}" type="presOf" srcId="{132AC602-44F5-44CF-B8D9-703AEEAE377E}" destId="{70155F1E-A667-4353-BF12-E3D18C5DD814}" srcOrd="1" destOrd="0" presId="urn:microsoft.com/office/officeart/2005/8/layout/hList9"/>
    <dgm:cxn modelId="{494C4C55-D817-4C51-859B-A93463EF4BA6}" srcId="{EEC3A2F2-5055-4E90-94F4-EEF003AC27ED}" destId="{18706CFE-D39B-434A-9D7D-E9081086F127}" srcOrd="0" destOrd="0" parTransId="{59B7564C-9EC4-4A1A-9520-3CB18AFDE1DB}" sibTransId="{9F7F7B56-9178-4E0F-8634-995E3BA5C356}"/>
    <dgm:cxn modelId="{BCD70A3B-E6B4-40D0-B054-682C89C17E5C}" type="presOf" srcId="{EEC3A2F2-5055-4E90-94F4-EEF003AC27ED}" destId="{59A855CF-C100-4FB8-95A5-4F40F7AD7EC5}" srcOrd="0" destOrd="0" presId="urn:microsoft.com/office/officeart/2005/8/layout/hList9"/>
    <dgm:cxn modelId="{5C51747D-41C0-4048-82F0-07271F6EA45E}" srcId="{18706CFE-D39B-434A-9D7D-E9081086F127}" destId="{83E62318-A019-4764-A1E8-DB3713EAF6D6}" srcOrd="0" destOrd="0" parTransId="{9861D439-B232-4DDF-BF23-12A5477B7B15}" sibTransId="{780B52CA-FD32-44D9-B095-4E340FB6812B}"/>
    <dgm:cxn modelId="{AA841AFD-E407-40E5-90A9-72855E902DE3}" srcId="{AB246CE8-BC10-4254-9F91-422C450B3F77}" destId="{D3B0FAFF-0468-457F-B43A-2F28629C1B84}" srcOrd="0" destOrd="0" parTransId="{0E86B5E2-FA4F-40DC-B30C-FA6AEFBD63BF}" sibTransId="{9BB62349-92CF-4795-9629-9D66FB651805}"/>
    <dgm:cxn modelId="{6ABDE72E-5D85-4749-88B7-D326769038F7}" type="presOf" srcId="{A631818B-9635-4000-BE59-BCE2979D266F}" destId="{BE7C69FD-94D1-4448-BE9F-8899A5B4AF5C}" srcOrd="0" destOrd="0" presId="urn:microsoft.com/office/officeart/2005/8/layout/hList9"/>
    <dgm:cxn modelId="{59BE6D57-D20D-4B98-8343-22443D54200D}" type="presOf" srcId="{AB246CE8-BC10-4254-9F91-422C450B3F77}" destId="{D8B23793-988E-41C2-AC00-5592C55DCDB9}" srcOrd="0" destOrd="0" presId="urn:microsoft.com/office/officeart/2005/8/layout/hList9"/>
    <dgm:cxn modelId="{D56BE295-04C3-4C74-9234-752CB1781AC1}" type="presOf" srcId="{83E62318-A019-4764-A1E8-DB3713EAF6D6}" destId="{B6256EFD-ACA5-49BE-88EF-56056D1DA405}" srcOrd="0" destOrd="0" presId="urn:microsoft.com/office/officeart/2005/8/layout/hList9"/>
    <dgm:cxn modelId="{C813BEE8-27A1-4EB3-8062-F3E8B4972A48}" type="presParOf" srcId="{59A855CF-C100-4FB8-95A5-4F40F7AD7EC5}" destId="{747218D0-32DB-4F98-9E71-E53F9EEA52C8}" srcOrd="0" destOrd="0" presId="urn:microsoft.com/office/officeart/2005/8/layout/hList9"/>
    <dgm:cxn modelId="{B8DAB66B-7A9C-4555-A3FD-C7901D332B54}" type="presParOf" srcId="{59A855CF-C100-4FB8-95A5-4F40F7AD7EC5}" destId="{E11BD4DC-7E1B-4C29-9F5B-F453133CB98E}" srcOrd="1" destOrd="0" presId="urn:microsoft.com/office/officeart/2005/8/layout/hList9"/>
    <dgm:cxn modelId="{36580A02-6411-4BFB-B827-DA8508EBC807}" type="presParOf" srcId="{E11BD4DC-7E1B-4C29-9F5B-F453133CB98E}" destId="{E377AADD-6A59-46AF-8D5F-C011659A3A23}" srcOrd="0" destOrd="0" presId="urn:microsoft.com/office/officeart/2005/8/layout/hList9"/>
    <dgm:cxn modelId="{38BE17AF-8C10-4DBA-9A7A-222A5280BCEA}" type="presParOf" srcId="{E11BD4DC-7E1B-4C29-9F5B-F453133CB98E}" destId="{BBEEACD0-0B9B-47EF-9748-CD6EADCE56CE}" srcOrd="1" destOrd="0" presId="urn:microsoft.com/office/officeart/2005/8/layout/hList9"/>
    <dgm:cxn modelId="{411EC73B-C0AC-4C96-A941-CACEC8095330}" type="presParOf" srcId="{BBEEACD0-0B9B-47EF-9748-CD6EADCE56CE}" destId="{B6256EFD-ACA5-49BE-88EF-56056D1DA405}" srcOrd="0" destOrd="0" presId="urn:microsoft.com/office/officeart/2005/8/layout/hList9"/>
    <dgm:cxn modelId="{1E62591D-595D-4477-9C8B-084F0102D7E4}" type="presParOf" srcId="{BBEEACD0-0B9B-47EF-9748-CD6EADCE56CE}" destId="{11952209-9652-42C7-A51B-30EB4C0E2183}" srcOrd="1" destOrd="0" presId="urn:microsoft.com/office/officeart/2005/8/layout/hList9"/>
    <dgm:cxn modelId="{2CFE5ED8-2364-4B70-8B4A-40C6F8BC2C30}" type="presParOf" srcId="{E11BD4DC-7E1B-4C29-9F5B-F453133CB98E}" destId="{FE2716DA-C379-46B6-9588-1A933DCAA943}" srcOrd="2" destOrd="0" presId="urn:microsoft.com/office/officeart/2005/8/layout/hList9"/>
    <dgm:cxn modelId="{5E832C36-5BD0-4ED7-A767-D3DCB5636B67}" type="presParOf" srcId="{FE2716DA-C379-46B6-9588-1A933DCAA943}" destId="{BE7C69FD-94D1-4448-BE9F-8899A5B4AF5C}" srcOrd="0" destOrd="0" presId="urn:microsoft.com/office/officeart/2005/8/layout/hList9"/>
    <dgm:cxn modelId="{9C9598D4-1E33-430C-A042-67E7FFA45028}" type="presParOf" srcId="{FE2716DA-C379-46B6-9588-1A933DCAA943}" destId="{1870B036-3D58-4ED1-BD94-9C51FAE0A2A7}" srcOrd="1" destOrd="0" presId="urn:microsoft.com/office/officeart/2005/8/layout/hList9"/>
    <dgm:cxn modelId="{5C189CD1-D57F-4516-82CE-AD21C27847AD}" type="presParOf" srcId="{59A855CF-C100-4FB8-95A5-4F40F7AD7EC5}" destId="{5D99A809-8C99-4068-895F-9C9B5DD1A4B3}" srcOrd="2" destOrd="0" presId="urn:microsoft.com/office/officeart/2005/8/layout/hList9"/>
    <dgm:cxn modelId="{589E9780-DD24-4DDA-BD2F-B6BD00C46840}" type="presParOf" srcId="{59A855CF-C100-4FB8-95A5-4F40F7AD7EC5}" destId="{13CA80FF-8F15-4A96-BACF-CB4DD5B67EA2}" srcOrd="3" destOrd="0" presId="urn:microsoft.com/office/officeart/2005/8/layout/hList9"/>
    <dgm:cxn modelId="{6BC6AA06-F4D2-4B15-BAAD-9FDF74F6845E}" type="presParOf" srcId="{59A855CF-C100-4FB8-95A5-4F40F7AD7EC5}" destId="{ACD2B4A5-3C80-4447-961D-CC8790736043}" srcOrd="4" destOrd="0" presId="urn:microsoft.com/office/officeart/2005/8/layout/hList9"/>
    <dgm:cxn modelId="{FC9AAA49-F74C-4771-8660-24330DEE4707}" type="presParOf" srcId="{59A855CF-C100-4FB8-95A5-4F40F7AD7EC5}" destId="{555B6236-73DD-41CA-A030-7E6DEA512CFE}" srcOrd="5" destOrd="0" presId="urn:microsoft.com/office/officeart/2005/8/layout/hList9"/>
    <dgm:cxn modelId="{030CA9E6-B41F-4CED-ABAE-CE4A3DAEFE70}" type="presParOf" srcId="{59A855CF-C100-4FB8-95A5-4F40F7AD7EC5}" destId="{4B395B00-7EB8-40D3-94FB-B47E2380747C}" srcOrd="6" destOrd="0" presId="urn:microsoft.com/office/officeart/2005/8/layout/hList9"/>
    <dgm:cxn modelId="{699E5BF5-A458-4B20-A7E3-626E20A0BE07}" type="presParOf" srcId="{4B395B00-7EB8-40D3-94FB-B47E2380747C}" destId="{C042A43C-9606-4214-833C-047065BDBD10}" srcOrd="0" destOrd="0" presId="urn:microsoft.com/office/officeart/2005/8/layout/hList9"/>
    <dgm:cxn modelId="{3D16E97C-1981-49B1-80AE-769F04845047}" type="presParOf" srcId="{4B395B00-7EB8-40D3-94FB-B47E2380747C}" destId="{48EA21D0-7B3A-4EA6-93B8-0B280E477A31}" srcOrd="1" destOrd="0" presId="urn:microsoft.com/office/officeart/2005/8/layout/hList9"/>
    <dgm:cxn modelId="{62194831-8623-4018-91F3-370CF4B9C1B9}" type="presParOf" srcId="{48EA21D0-7B3A-4EA6-93B8-0B280E477A31}" destId="{2114BA12-139D-4DE5-A734-6D1A7F951C73}" srcOrd="0" destOrd="0" presId="urn:microsoft.com/office/officeart/2005/8/layout/hList9"/>
    <dgm:cxn modelId="{A6C21CF2-1496-4AD0-BB0B-8B2A42C0860E}" type="presParOf" srcId="{48EA21D0-7B3A-4EA6-93B8-0B280E477A31}" destId="{A1FEFD28-EECD-4D49-AA6A-553BB76D9058}" srcOrd="1" destOrd="0" presId="urn:microsoft.com/office/officeart/2005/8/layout/hList9"/>
    <dgm:cxn modelId="{9B446D28-101C-4F7B-ADDF-B1DFE8C67832}" type="presParOf" srcId="{4B395B00-7EB8-40D3-94FB-B47E2380747C}" destId="{2461EE87-7868-46C4-8D2E-A18C6B07DB8B}" srcOrd="2" destOrd="0" presId="urn:microsoft.com/office/officeart/2005/8/layout/hList9"/>
    <dgm:cxn modelId="{EE651278-CBD6-4AD8-956D-BEA013D7D984}" type="presParOf" srcId="{2461EE87-7868-46C4-8D2E-A18C6B07DB8B}" destId="{7F0A5C5F-BA22-417E-ABB4-360C7495C794}" srcOrd="0" destOrd="0" presId="urn:microsoft.com/office/officeart/2005/8/layout/hList9"/>
    <dgm:cxn modelId="{D6180B05-55A2-43F2-97F2-DE12090015F2}" type="presParOf" srcId="{2461EE87-7868-46C4-8D2E-A18C6B07DB8B}" destId="{70155F1E-A667-4353-BF12-E3D18C5DD814}" srcOrd="1" destOrd="0" presId="urn:microsoft.com/office/officeart/2005/8/layout/hList9"/>
    <dgm:cxn modelId="{BF8B3AAE-073A-4B5E-91DE-0504CA2F847F}" type="presParOf" srcId="{59A855CF-C100-4FB8-95A5-4F40F7AD7EC5}" destId="{911B39BE-1A85-4A6E-A22F-0BE9EDC111F6}" srcOrd="7" destOrd="0" presId="urn:microsoft.com/office/officeart/2005/8/layout/hList9"/>
    <dgm:cxn modelId="{972168CB-D5BD-4F0F-8585-A42CF3815B7E}" type="presParOf" srcId="{59A855CF-C100-4FB8-95A5-4F40F7AD7EC5}" destId="{D8B23793-988E-41C2-AC00-5592C55DCDB9}" srcOrd="8" destOrd="0" presId="urn:microsoft.com/office/officeart/2005/8/layout/hList9"/>
  </dgm:cxnLst>
  <dgm:bg/>
  <dgm:whole/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EEC3A2F2-5055-4E90-94F4-EEF003AC27ED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8706CFE-D39B-434A-9D7D-E9081086F127}">
      <dgm:prSet phldrT="[Texte]" custT="1"/>
      <dgm:spPr/>
      <dgm:t>
        <a:bodyPr/>
        <a:lstStyle/>
        <a:p>
          <a:r>
            <a:rPr lang="fr-FR" sz="2800" dirty="0" smtClean="0"/>
            <a:t>Galacto-</a:t>
          </a:r>
          <a:r>
            <a:rPr lang="fr-FR" sz="2800" dirty="0" err="1" smtClean="0"/>
            <a:t>oligosac</a:t>
          </a:r>
          <a:r>
            <a:rPr lang="fr-FR" sz="2800" dirty="0" smtClean="0"/>
            <a:t>-</a:t>
          </a:r>
          <a:r>
            <a:rPr lang="fr-FR" sz="2800" dirty="0" err="1" smtClean="0"/>
            <a:t>charides</a:t>
          </a:r>
          <a:endParaRPr lang="fr-FR" sz="2800" dirty="0"/>
        </a:p>
      </dgm:t>
    </dgm:pt>
    <dgm:pt modelId="{59B7564C-9EC4-4A1A-9520-3CB18AFDE1DB}" type="parTrans" cxnId="{494C4C55-D817-4C51-859B-A93463EF4BA6}">
      <dgm:prSet/>
      <dgm:spPr/>
      <dgm:t>
        <a:bodyPr/>
        <a:lstStyle/>
        <a:p>
          <a:endParaRPr lang="fr-FR"/>
        </a:p>
      </dgm:t>
    </dgm:pt>
    <dgm:pt modelId="{9F7F7B56-9178-4E0F-8634-995E3BA5C356}" type="sibTrans" cxnId="{494C4C55-D817-4C51-859B-A93463EF4BA6}">
      <dgm:prSet/>
      <dgm:spPr/>
      <dgm:t>
        <a:bodyPr/>
        <a:lstStyle/>
        <a:p>
          <a:endParaRPr lang="fr-FR"/>
        </a:p>
      </dgm:t>
    </dgm:pt>
    <dgm:pt modelId="{83E62318-A019-4764-A1E8-DB3713EAF6D6}">
      <dgm:prSet phldrT="[Texte]" custT="1"/>
      <dgm:spPr/>
      <dgm:t>
        <a:bodyPr/>
        <a:lstStyle/>
        <a:p>
          <a:pPr algn="l"/>
          <a:r>
            <a:rPr lang="fr-FR" sz="1900" dirty="0" smtClean="0"/>
            <a:t> Saveur modérément sucrée                 Qualité standard est légèrement sucré (PS = 0,1) QHP (PS = 0)</a:t>
          </a:r>
          <a:endParaRPr lang="fr-FR" sz="1900" dirty="0"/>
        </a:p>
      </dgm:t>
    </dgm:pt>
    <dgm:pt modelId="{9861D439-B232-4DDF-BF23-12A5477B7B15}" type="parTrans" cxnId="{5C51747D-41C0-4048-82F0-07271F6EA45E}">
      <dgm:prSet/>
      <dgm:spPr/>
      <dgm:t>
        <a:bodyPr/>
        <a:lstStyle/>
        <a:p>
          <a:endParaRPr lang="fr-FR"/>
        </a:p>
      </dgm:t>
    </dgm:pt>
    <dgm:pt modelId="{780B52CA-FD32-44D9-B095-4E340FB6812B}" type="sibTrans" cxnId="{5C51747D-41C0-4048-82F0-07271F6EA45E}">
      <dgm:prSet/>
      <dgm:spPr/>
      <dgm:t>
        <a:bodyPr/>
        <a:lstStyle/>
        <a:p>
          <a:endParaRPr lang="fr-FR"/>
        </a:p>
      </dgm:t>
    </dgm:pt>
    <dgm:pt modelId="{A631818B-9635-4000-BE59-BCE2979D266F}">
      <dgm:prSet phldrT="[Texte]" custT="1"/>
      <dgm:spPr/>
      <dgm:t>
        <a:bodyPr/>
        <a:lstStyle/>
        <a:p>
          <a:r>
            <a:rPr lang="fr-FR" sz="2000" dirty="0" smtClean="0"/>
            <a:t>Solubilité élevée        Faible viscosité Abaissement de l’activité de l’eau et du point de congélation    Stabilité à la chaleur et à l’acidité Propriétés humectantes</a:t>
          </a:r>
          <a:endParaRPr lang="fr-FR" sz="2000" dirty="0"/>
        </a:p>
      </dgm:t>
    </dgm:pt>
    <dgm:pt modelId="{D033C0FA-5216-43CE-A2BB-22DCBBAE5465}" type="sibTrans" cxnId="{294D458B-F7BB-47D1-82E7-A9CB5FBA3E3F}">
      <dgm:prSet/>
      <dgm:spPr/>
      <dgm:t>
        <a:bodyPr/>
        <a:lstStyle/>
        <a:p>
          <a:endParaRPr lang="fr-FR"/>
        </a:p>
      </dgm:t>
    </dgm:pt>
    <dgm:pt modelId="{C6DDA6B7-D746-4F9E-A767-D4C06C796EF8}" type="parTrans" cxnId="{294D458B-F7BB-47D1-82E7-A9CB5FBA3E3F}">
      <dgm:prSet/>
      <dgm:spPr/>
      <dgm:t>
        <a:bodyPr/>
        <a:lstStyle/>
        <a:p>
          <a:endParaRPr lang="fr-FR"/>
        </a:p>
      </dgm:t>
    </dgm:pt>
    <dgm:pt modelId="{59A855CF-C100-4FB8-95A5-4F40F7AD7EC5}" type="pres">
      <dgm:prSet presAssocID="{EEC3A2F2-5055-4E90-94F4-EEF003AC27ED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747218D0-32DB-4F98-9E71-E53F9EEA52C8}" type="pres">
      <dgm:prSet presAssocID="{18706CFE-D39B-434A-9D7D-E9081086F127}" presName="posSpace" presStyleCnt="0"/>
      <dgm:spPr/>
    </dgm:pt>
    <dgm:pt modelId="{E11BD4DC-7E1B-4C29-9F5B-F453133CB98E}" type="pres">
      <dgm:prSet presAssocID="{18706CFE-D39B-434A-9D7D-E9081086F127}" presName="vertFlow" presStyleCnt="0"/>
      <dgm:spPr/>
    </dgm:pt>
    <dgm:pt modelId="{E377AADD-6A59-46AF-8D5F-C011659A3A23}" type="pres">
      <dgm:prSet presAssocID="{18706CFE-D39B-434A-9D7D-E9081086F127}" presName="topSpace" presStyleCnt="0"/>
      <dgm:spPr/>
    </dgm:pt>
    <dgm:pt modelId="{BBEEACD0-0B9B-47EF-9748-CD6EADCE56CE}" type="pres">
      <dgm:prSet presAssocID="{18706CFE-D39B-434A-9D7D-E9081086F127}" presName="firstComp" presStyleCnt="0"/>
      <dgm:spPr/>
    </dgm:pt>
    <dgm:pt modelId="{B6256EFD-ACA5-49BE-88EF-56056D1DA405}" type="pres">
      <dgm:prSet presAssocID="{18706CFE-D39B-434A-9D7D-E9081086F127}" presName="firstChild" presStyleLbl="bgAccFollowNode1" presStyleIdx="0" presStyleCnt="2" custScaleX="102410" custScaleY="102619" custLinFactNeighborX="-3923" custLinFactNeighborY="-13141"/>
      <dgm:spPr/>
      <dgm:t>
        <a:bodyPr/>
        <a:lstStyle/>
        <a:p>
          <a:endParaRPr lang="fr-FR"/>
        </a:p>
      </dgm:t>
    </dgm:pt>
    <dgm:pt modelId="{11952209-9652-42C7-A51B-30EB4C0E2183}" type="pres">
      <dgm:prSet presAssocID="{18706CFE-D39B-434A-9D7D-E9081086F127}" presName="firstChildTx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E2716DA-C379-46B6-9588-1A933DCAA943}" type="pres">
      <dgm:prSet presAssocID="{A631818B-9635-4000-BE59-BCE2979D266F}" presName="comp" presStyleCnt="0"/>
      <dgm:spPr/>
    </dgm:pt>
    <dgm:pt modelId="{BE7C69FD-94D1-4448-BE9F-8899A5B4AF5C}" type="pres">
      <dgm:prSet presAssocID="{A631818B-9635-4000-BE59-BCE2979D266F}" presName="child" presStyleLbl="bgAccFollowNode1" presStyleIdx="1" presStyleCnt="2" custScaleX="101959" custScaleY="158895" custLinFactNeighborX="-3698" custLinFactNeighborY="-9146"/>
      <dgm:spPr/>
      <dgm:t>
        <a:bodyPr/>
        <a:lstStyle/>
        <a:p>
          <a:endParaRPr lang="fr-FR"/>
        </a:p>
      </dgm:t>
    </dgm:pt>
    <dgm:pt modelId="{1870B036-3D58-4ED1-BD94-9C51FAE0A2A7}" type="pres">
      <dgm:prSet presAssocID="{A631818B-9635-4000-BE59-BCE2979D266F}" presName="childTx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D99A809-8C99-4068-895F-9C9B5DD1A4B3}" type="pres">
      <dgm:prSet presAssocID="{18706CFE-D39B-434A-9D7D-E9081086F127}" presName="negSpace" presStyleCnt="0"/>
      <dgm:spPr/>
    </dgm:pt>
    <dgm:pt modelId="{13CA80FF-8F15-4A96-BACF-CB4DD5B67EA2}" type="pres">
      <dgm:prSet presAssocID="{18706CFE-D39B-434A-9D7D-E9081086F127}" presName="circle" presStyleLbl="node1" presStyleIdx="0" presStyleCnt="1" custScaleX="149988" custScaleY="112228" custLinFactNeighborX="-26351" custLinFactNeighborY="-2858"/>
      <dgm:spPr/>
      <dgm:t>
        <a:bodyPr/>
        <a:lstStyle/>
        <a:p>
          <a:endParaRPr lang="fr-FR"/>
        </a:p>
      </dgm:t>
    </dgm:pt>
  </dgm:ptLst>
  <dgm:cxnLst>
    <dgm:cxn modelId="{494C4C55-D817-4C51-859B-A93463EF4BA6}" srcId="{EEC3A2F2-5055-4E90-94F4-EEF003AC27ED}" destId="{18706CFE-D39B-434A-9D7D-E9081086F127}" srcOrd="0" destOrd="0" parTransId="{59B7564C-9EC4-4A1A-9520-3CB18AFDE1DB}" sibTransId="{9F7F7B56-9178-4E0F-8634-995E3BA5C356}"/>
    <dgm:cxn modelId="{40D850CF-6440-4007-8743-B182FF8E79DF}" type="presOf" srcId="{A631818B-9635-4000-BE59-BCE2979D266F}" destId="{1870B036-3D58-4ED1-BD94-9C51FAE0A2A7}" srcOrd="1" destOrd="0" presId="urn:microsoft.com/office/officeart/2005/8/layout/hList9"/>
    <dgm:cxn modelId="{C249A3C8-0CC4-444E-8690-82946B1683D0}" type="presOf" srcId="{EEC3A2F2-5055-4E90-94F4-EEF003AC27ED}" destId="{59A855CF-C100-4FB8-95A5-4F40F7AD7EC5}" srcOrd="0" destOrd="0" presId="urn:microsoft.com/office/officeart/2005/8/layout/hList9"/>
    <dgm:cxn modelId="{5C51747D-41C0-4048-82F0-07271F6EA45E}" srcId="{18706CFE-D39B-434A-9D7D-E9081086F127}" destId="{83E62318-A019-4764-A1E8-DB3713EAF6D6}" srcOrd="0" destOrd="0" parTransId="{9861D439-B232-4DDF-BF23-12A5477B7B15}" sibTransId="{780B52CA-FD32-44D9-B095-4E340FB6812B}"/>
    <dgm:cxn modelId="{294D458B-F7BB-47D1-82E7-A9CB5FBA3E3F}" srcId="{18706CFE-D39B-434A-9D7D-E9081086F127}" destId="{A631818B-9635-4000-BE59-BCE2979D266F}" srcOrd="1" destOrd="0" parTransId="{C6DDA6B7-D746-4F9E-A767-D4C06C796EF8}" sibTransId="{D033C0FA-5216-43CE-A2BB-22DCBBAE5465}"/>
    <dgm:cxn modelId="{9B0FE4CA-FEB5-48F1-B0BC-A7906ED4A772}" type="presOf" srcId="{18706CFE-D39B-434A-9D7D-E9081086F127}" destId="{13CA80FF-8F15-4A96-BACF-CB4DD5B67EA2}" srcOrd="0" destOrd="0" presId="urn:microsoft.com/office/officeart/2005/8/layout/hList9"/>
    <dgm:cxn modelId="{05E39667-0CC0-4930-8425-BAC04B9F725B}" type="presOf" srcId="{A631818B-9635-4000-BE59-BCE2979D266F}" destId="{BE7C69FD-94D1-4448-BE9F-8899A5B4AF5C}" srcOrd="0" destOrd="0" presId="urn:microsoft.com/office/officeart/2005/8/layout/hList9"/>
    <dgm:cxn modelId="{0D0D1C11-33C9-4A05-B23C-AD5D0E7157EC}" type="presOf" srcId="{83E62318-A019-4764-A1E8-DB3713EAF6D6}" destId="{B6256EFD-ACA5-49BE-88EF-56056D1DA405}" srcOrd="0" destOrd="0" presId="urn:microsoft.com/office/officeart/2005/8/layout/hList9"/>
    <dgm:cxn modelId="{9C46821E-876B-4CC5-999C-51385C81DA28}" type="presOf" srcId="{83E62318-A019-4764-A1E8-DB3713EAF6D6}" destId="{11952209-9652-42C7-A51B-30EB4C0E2183}" srcOrd="1" destOrd="0" presId="urn:microsoft.com/office/officeart/2005/8/layout/hList9"/>
    <dgm:cxn modelId="{5AE9AEA9-7A01-450D-85FA-DC51FCCC0702}" type="presParOf" srcId="{59A855CF-C100-4FB8-95A5-4F40F7AD7EC5}" destId="{747218D0-32DB-4F98-9E71-E53F9EEA52C8}" srcOrd="0" destOrd="0" presId="urn:microsoft.com/office/officeart/2005/8/layout/hList9"/>
    <dgm:cxn modelId="{52D4342C-A575-4D80-8EF1-9FD4BBF8C688}" type="presParOf" srcId="{59A855CF-C100-4FB8-95A5-4F40F7AD7EC5}" destId="{E11BD4DC-7E1B-4C29-9F5B-F453133CB98E}" srcOrd="1" destOrd="0" presId="urn:microsoft.com/office/officeart/2005/8/layout/hList9"/>
    <dgm:cxn modelId="{39E6BD68-3A91-4A41-86EC-7A3436720F39}" type="presParOf" srcId="{E11BD4DC-7E1B-4C29-9F5B-F453133CB98E}" destId="{E377AADD-6A59-46AF-8D5F-C011659A3A23}" srcOrd="0" destOrd="0" presId="urn:microsoft.com/office/officeart/2005/8/layout/hList9"/>
    <dgm:cxn modelId="{A9F5F2BC-A926-4BCE-AB14-E2ABC652C6A9}" type="presParOf" srcId="{E11BD4DC-7E1B-4C29-9F5B-F453133CB98E}" destId="{BBEEACD0-0B9B-47EF-9748-CD6EADCE56CE}" srcOrd="1" destOrd="0" presId="urn:microsoft.com/office/officeart/2005/8/layout/hList9"/>
    <dgm:cxn modelId="{E4D59AF4-66FB-470F-9CAD-05D272A37D33}" type="presParOf" srcId="{BBEEACD0-0B9B-47EF-9748-CD6EADCE56CE}" destId="{B6256EFD-ACA5-49BE-88EF-56056D1DA405}" srcOrd="0" destOrd="0" presId="urn:microsoft.com/office/officeart/2005/8/layout/hList9"/>
    <dgm:cxn modelId="{9196169D-8DA8-4D0E-AEBC-4414EC4F3474}" type="presParOf" srcId="{BBEEACD0-0B9B-47EF-9748-CD6EADCE56CE}" destId="{11952209-9652-42C7-A51B-30EB4C0E2183}" srcOrd="1" destOrd="0" presId="urn:microsoft.com/office/officeart/2005/8/layout/hList9"/>
    <dgm:cxn modelId="{FFFEB3D3-3AA1-488B-B496-3AD8D79F6652}" type="presParOf" srcId="{E11BD4DC-7E1B-4C29-9F5B-F453133CB98E}" destId="{FE2716DA-C379-46B6-9588-1A933DCAA943}" srcOrd="2" destOrd="0" presId="urn:microsoft.com/office/officeart/2005/8/layout/hList9"/>
    <dgm:cxn modelId="{C4A4B0A2-E95C-40C9-BDE2-A9AB0B2D8EA8}" type="presParOf" srcId="{FE2716DA-C379-46B6-9588-1A933DCAA943}" destId="{BE7C69FD-94D1-4448-BE9F-8899A5B4AF5C}" srcOrd="0" destOrd="0" presId="urn:microsoft.com/office/officeart/2005/8/layout/hList9"/>
    <dgm:cxn modelId="{0E767EDC-470E-4CED-A275-D253A0202182}" type="presParOf" srcId="{FE2716DA-C379-46B6-9588-1A933DCAA943}" destId="{1870B036-3D58-4ED1-BD94-9C51FAE0A2A7}" srcOrd="1" destOrd="0" presId="urn:microsoft.com/office/officeart/2005/8/layout/hList9"/>
    <dgm:cxn modelId="{8EF177CC-A3D2-4545-8684-481495624866}" type="presParOf" srcId="{59A855CF-C100-4FB8-95A5-4F40F7AD7EC5}" destId="{5D99A809-8C99-4068-895F-9C9B5DD1A4B3}" srcOrd="2" destOrd="0" presId="urn:microsoft.com/office/officeart/2005/8/layout/hList9"/>
    <dgm:cxn modelId="{657A68EA-04A3-4705-AC8C-5FD2877E696B}" type="presParOf" srcId="{59A855CF-C100-4FB8-95A5-4F40F7AD7EC5}" destId="{13CA80FF-8F15-4A96-BACF-CB4DD5B67EA2}" srcOrd="3" destOrd="0" presId="urn:microsoft.com/office/officeart/2005/8/layout/hList9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63A19C-5B10-4D3C-A025-54B0F6F5D24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866569F-AF0A-4753-958D-DFF785337086}">
      <dgm:prSet phldrT="[Texte]" custT="1"/>
      <dgm:spPr/>
      <dgm:t>
        <a:bodyPr/>
        <a:lstStyle/>
        <a:p>
          <a:r>
            <a:rPr lang="fr-FR" sz="2000" dirty="0" smtClean="0">
              <a:latin typeface="Times New Roman" pitchFamily="18" charset="0"/>
              <a:cs typeface="Times New Roman" pitchFamily="18" charset="0"/>
            </a:rPr>
            <a:t>Prébiotiques</a:t>
          </a:r>
          <a:endParaRPr lang="fr-FR" sz="1600" dirty="0">
            <a:latin typeface="Times New Roman" pitchFamily="18" charset="0"/>
            <a:cs typeface="Times New Roman" pitchFamily="18" charset="0"/>
          </a:endParaRPr>
        </a:p>
      </dgm:t>
    </dgm:pt>
    <dgm:pt modelId="{C43FD0BA-AB93-456D-B111-689C413A5C4B}" type="parTrans" cxnId="{1C2FE484-CDAA-479B-B59F-7AED9A4E7E3E}">
      <dgm:prSet/>
      <dgm:spPr/>
      <dgm:t>
        <a:bodyPr/>
        <a:lstStyle/>
        <a:p>
          <a:endParaRPr lang="fr-FR"/>
        </a:p>
      </dgm:t>
    </dgm:pt>
    <dgm:pt modelId="{90DE5011-535F-4B8C-819B-7A766CD5A6F3}" type="sibTrans" cxnId="{1C2FE484-CDAA-479B-B59F-7AED9A4E7E3E}">
      <dgm:prSet/>
      <dgm:spPr/>
      <dgm:t>
        <a:bodyPr/>
        <a:lstStyle/>
        <a:p>
          <a:endParaRPr lang="fr-FR"/>
        </a:p>
      </dgm:t>
    </dgm:pt>
    <dgm:pt modelId="{22EC6753-CC02-4682-9D3C-CE4610E2ED19}">
      <dgm:prSet phldrT="[Texte]" custT="1"/>
      <dgm:spPr/>
      <dgm:t>
        <a:bodyPr/>
        <a:lstStyle/>
        <a:p>
          <a:r>
            <a:rPr lang="fr-FR" sz="1600" dirty="0" smtClean="0">
              <a:latin typeface="Times New Roman" pitchFamily="18" charset="0"/>
              <a:cs typeface="Times New Roman" pitchFamily="18" charset="0"/>
            </a:rPr>
            <a:t>Extraction </a:t>
          </a:r>
        </a:p>
        <a:p>
          <a:r>
            <a:rPr lang="fr-FR" sz="1600" dirty="0" smtClean="0">
              <a:latin typeface="Times New Roman" pitchFamily="18" charset="0"/>
              <a:cs typeface="Times New Roman" pitchFamily="18" charset="0"/>
            </a:rPr>
            <a:t>(plante)</a:t>
          </a:r>
          <a:endParaRPr lang="fr-FR" sz="1600" dirty="0">
            <a:latin typeface="Times New Roman" pitchFamily="18" charset="0"/>
            <a:cs typeface="Times New Roman" pitchFamily="18" charset="0"/>
          </a:endParaRPr>
        </a:p>
      </dgm:t>
    </dgm:pt>
    <dgm:pt modelId="{9289EFE0-D68E-4221-AC04-79BC2277EA5B}" type="parTrans" cxnId="{89FD03C3-4991-44C7-81E5-B7C81200AA2B}">
      <dgm:prSet/>
      <dgm:spPr/>
      <dgm:t>
        <a:bodyPr/>
        <a:lstStyle/>
        <a:p>
          <a:endParaRPr lang="fr-FR"/>
        </a:p>
      </dgm:t>
    </dgm:pt>
    <dgm:pt modelId="{06E7E000-D1D9-4219-B638-36610FF1CDE0}" type="sibTrans" cxnId="{89FD03C3-4991-44C7-81E5-B7C81200AA2B}">
      <dgm:prSet/>
      <dgm:spPr/>
      <dgm:t>
        <a:bodyPr/>
        <a:lstStyle/>
        <a:p>
          <a:endParaRPr lang="fr-FR"/>
        </a:p>
      </dgm:t>
    </dgm:pt>
    <dgm:pt modelId="{6C321C56-BF1D-4D8F-B5D7-07C665428A25}">
      <dgm:prSet phldrT="[Texte]" custT="1"/>
      <dgm:spPr/>
      <dgm:t>
        <a:bodyPr/>
        <a:lstStyle/>
        <a:p>
          <a:r>
            <a:rPr lang="fr-FR" sz="1600" dirty="0" smtClean="0">
              <a:latin typeface="Times New Roman" pitchFamily="18" charset="0"/>
              <a:cs typeface="Times New Roman" pitchFamily="18" charset="0"/>
            </a:rPr>
            <a:t>Inulines</a:t>
          </a:r>
          <a:endParaRPr lang="fr-FR" sz="1600" dirty="0">
            <a:latin typeface="Times New Roman" pitchFamily="18" charset="0"/>
            <a:cs typeface="Times New Roman" pitchFamily="18" charset="0"/>
          </a:endParaRPr>
        </a:p>
      </dgm:t>
    </dgm:pt>
    <dgm:pt modelId="{B0AA483B-935F-46E1-B5B6-9A2FC5B454B3}" type="parTrans" cxnId="{8543BF28-A350-470E-ABDB-64E0A08D66CA}">
      <dgm:prSet/>
      <dgm:spPr/>
      <dgm:t>
        <a:bodyPr/>
        <a:lstStyle/>
        <a:p>
          <a:endParaRPr lang="fr-FR"/>
        </a:p>
      </dgm:t>
    </dgm:pt>
    <dgm:pt modelId="{41412FE1-C248-4D2C-B8CF-465F102B62F7}" type="sibTrans" cxnId="{8543BF28-A350-470E-ABDB-64E0A08D66CA}">
      <dgm:prSet/>
      <dgm:spPr/>
      <dgm:t>
        <a:bodyPr/>
        <a:lstStyle/>
        <a:p>
          <a:endParaRPr lang="fr-FR"/>
        </a:p>
      </dgm:t>
    </dgm:pt>
    <dgm:pt modelId="{74CBF0B3-4A08-4BC9-BD5A-C03CFA2B0755}">
      <dgm:prSet phldrT="[Texte]" custT="1"/>
      <dgm:spPr/>
      <dgm:t>
        <a:bodyPr/>
        <a:lstStyle/>
        <a:p>
          <a:r>
            <a:rPr lang="fr-FR" sz="1600" dirty="0" smtClean="0">
              <a:latin typeface="Times New Roman" pitchFamily="18" charset="0"/>
              <a:cs typeface="Times New Roman" pitchFamily="18" charset="0"/>
            </a:rPr>
            <a:t>Oligofructoses</a:t>
          </a:r>
          <a:endParaRPr lang="fr-FR" sz="1600" dirty="0">
            <a:latin typeface="Times New Roman" pitchFamily="18" charset="0"/>
            <a:cs typeface="Times New Roman" pitchFamily="18" charset="0"/>
          </a:endParaRPr>
        </a:p>
      </dgm:t>
    </dgm:pt>
    <dgm:pt modelId="{643B6898-2C28-444D-9022-FAEF87BCDE8F}" type="parTrans" cxnId="{9EB1634B-C2C7-4352-A6BA-14988412E305}">
      <dgm:prSet/>
      <dgm:spPr/>
      <dgm:t>
        <a:bodyPr/>
        <a:lstStyle/>
        <a:p>
          <a:endParaRPr lang="fr-FR"/>
        </a:p>
      </dgm:t>
    </dgm:pt>
    <dgm:pt modelId="{9203C7D6-D336-456C-B3BF-92C213A1A448}" type="sibTrans" cxnId="{9EB1634B-C2C7-4352-A6BA-14988412E305}">
      <dgm:prSet/>
      <dgm:spPr/>
      <dgm:t>
        <a:bodyPr/>
        <a:lstStyle/>
        <a:p>
          <a:endParaRPr lang="fr-FR"/>
        </a:p>
      </dgm:t>
    </dgm:pt>
    <dgm:pt modelId="{EFBD855C-50A0-4313-94A3-35C77F52BE26}">
      <dgm:prSet phldrT="[Texte]" custT="1"/>
      <dgm:spPr/>
      <dgm:t>
        <a:bodyPr/>
        <a:lstStyle/>
        <a:p>
          <a:r>
            <a:rPr lang="fr-FR" sz="1600" dirty="0" smtClean="0">
              <a:latin typeface="Times New Roman" pitchFamily="18" charset="0"/>
              <a:cs typeface="Times New Roman" pitchFamily="18" charset="0"/>
            </a:rPr>
            <a:t>Synthèse</a:t>
          </a:r>
        </a:p>
        <a:p>
          <a:r>
            <a:rPr lang="fr-FR" sz="1600" dirty="0" smtClean="0">
              <a:latin typeface="Times New Roman" pitchFamily="18" charset="0"/>
              <a:cs typeface="Times New Roman" pitchFamily="18" charset="0"/>
            </a:rPr>
            <a:t>(disaccharide)</a:t>
          </a:r>
          <a:endParaRPr lang="fr-FR" sz="1600" dirty="0">
            <a:latin typeface="Times New Roman" pitchFamily="18" charset="0"/>
            <a:cs typeface="Times New Roman" pitchFamily="18" charset="0"/>
          </a:endParaRPr>
        </a:p>
      </dgm:t>
    </dgm:pt>
    <dgm:pt modelId="{D18AC01E-EB11-4929-ADAB-05F2E101B1C0}" type="parTrans" cxnId="{811E2D04-D93A-4A56-B610-8BD32445B69D}">
      <dgm:prSet/>
      <dgm:spPr/>
      <dgm:t>
        <a:bodyPr/>
        <a:lstStyle/>
        <a:p>
          <a:endParaRPr lang="fr-FR"/>
        </a:p>
      </dgm:t>
    </dgm:pt>
    <dgm:pt modelId="{F1C8F803-5B51-4B7F-9986-FBD650D3A71C}" type="sibTrans" cxnId="{811E2D04-D93A-4A56-B610-8BD32445B69D}">
      <dgm:prSet/>
      <dgm:spPr/>
      <dgm:t>
        <a:bodyPr/>
        <a:lstStyle/>
        <a:p>
          <a:endParaRPr lang="fr-FR"/>
        </a:p>
      </dgm:t>
    </dgm:pt>
    <dgm:pt modelId="{A27A8FDB-89AE-492A-BF49-E79C627772AA}">
      <dgm:prSet phldrT="[Texte]" custT="1"/>
      <dgm:spPr/>
      <dgm:t>
        <a:bodyPr/>
        <a:lstStyle/>
        <a:p>
          <a:r>
            <a:rPr lang="fr-FR" sz="1600" dirty="0" smtClean="0">
              <a:latin typeface="Times New Roman" pitchFamily="18" charset="0"/>
              <a:cs typeface="Times New Roman" pitchFamily="18" charset="0"/>
            </a:rPr>
            <a:t>Fructo-oligosaccharide (FOS)</a:t>
          </a:r>
          <a:endParaRPr lang="fr-FR" sz="1600" dirty="0">
            <a:latin typeface="Times New Roman" pitchFamily="18" charset="0"/>
            <a:cs typeface="Times New Roman" pitchFamily="18" charset="0"/>
          </a:endParaRPr>
        </a:p>
      </dgm:t>
    </dgm:pt>
    <dgm:pt modelId="{B7EFF5A5-93FA-47AC-8A36-1CF6BF9BA145}" type="parTrans" cxnId="{89C96081-BA57-4FC1-9F8F-6742DC8B5A75}">
      <dgm:prSet/>
      <dgm:spPr/>
      <dgm:t>
        <a:bodyPr/>
        <a:lstStyle/>
        <a:p>
          <a:endParaRPr lang="fr-FR"/>
        </a:p>
      </dgm:t>
    </dgm:pt>
    <dgm:pt modelId="{06B9C3F0-965A-4B7E-BC04-57751F3CD3B8}" type="sibTrans" cxnId="{89C96081-BA57-4FC1-9F8F-6742DC8B5A75}">
      <dgm:prSet/>
      <dgm:spPr/>
      <dgm:t>
        <a:bodyPr/>
        <a:lstStyle/>
        <a:p>
          <a:endParaRPr lang="fr-FR"/>
        </a:p>
      </dgm:t>
    </dgm:pt>
    <dgm:pt modelId="{9209DA04-EEE6-43D0-A513-4BA1032BBDDD}">
      <dgm:prSet custT="1"/>
      <dgm:spPr/>
      <dgm:t>
        <a:bodyPr/>
        <a:lstStyle/>
        <a:p>
          <a:r>
            <a:rPr lang="fr-FR" sz="1600" dirty="0" smtClean="0">
              <a:latin typeface="Times New Roman" pitchFamily="18" charset="0"/>
              <a:cs typeface="Times New Roman" pitchFamily="18" charset="0"/>
            </a:rPr>
            <a:t>Galacto-oligosaccharides (GOS)</a:t>
          </a:r>
          <a:endParaRPr lang="fr-FR" sz="1600" dirty="0">
            <a:latin typeface="Times New Roman" pitchFamily="18" charset="0"/>
            <a:cs typeface="Times New Roman" pitchFamily="18" charset="0"/>
          </a:endParaRPr>
        </a:p>
      </dgm:t>
    </dgm:pt>
    <dgm:pt modelId="{FD7D6F0E-CC73-4A24-8833-FE5DDC892E0D}" type="parTrans" cxnId="{A54BDB99-745B-41A8-BB49-1E51566B55C2}">
      <dgm:prSet/>
      <dgm:spPr/>
      <dgm:t>
        <a:bodyPr/>
        <a:lstStyle/>
        <a:p>
          <a:endParaRPr lang="fr-FR"/>
        </a:p>
      </dgm:t>
    </dgm:pt>
    <dgm:pt modelId="{B70277FC-4783-4653-AA5F-999FE9CD6ADD}" type="sibTrans" cxnId="{A54BDB99-745B-41A8-BB49-1E51566B55C2}">
      <dgm:prSet/>
      <dgm:spPr/>
      <dgm:t>
        <a:bodyPr/>
        <a:lstStyle/>
        <a:p>
          <a:endParaRPr lang="fr-FR"/>
        </a:p>
      </dgm:t>
    </dgm:pt>
    <dgm:pt modelId="{435FB8E4-1E4D-4857-B291-3A1ACBECF904}" type="pres">
      <dgm:prSet presAssocID="{B763A19C-5B10-4D3C-A025-54B0F6F5D24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664166BD-FC15-40DC-90CB-E3327E102E0E}" type="pres">
      <dgm:prSet presAssocID="{9866569F-AF0A-4753-958D-DFF785337086}" presName="hierRoot1" presStyleCnt="0"/>
      <dgm:spPr/>
    </dgm:pt>
    <dgm:pt modelId="{7A49F225-3207-4263-9213-83E0977C00E6}" type="pres">
      <dgm:prSet presAssocID="{9866569F-AF0A-4753-958D-DFF785337086}" presName="composite" presStyleCnt="0"/>
      <dgm:spPr/>
    </dgm:pt>
    <dgm:pt modelId="{BDF61E0A-FCE8-405A-8E15-5D41B51F803B}" type="pres">
      <dgm:prSet presAssocID="{9866569F-AF0A-4753-958D-DFF785337086}" presName="background" presStyleLbl="node0" presStyleIdx="0" presStyleCnt="1"/>
      <dgm:spPr/>
    </dgm:pt>
    <dgm:pt modelId="{25AEE239-7726-4B56-AC2B-340C2F9534A3}" type="pres">
      <dgm:prSet presAssocID="{9866569F-AF0A-4753-958D-DFF785337086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79A4F79-835F-4F6E-A11D-333FB1152D42}" type="pres">
      <dgm:prSet presAssocID="{9866569F-AF0A-4753-958D-DFF785337086}" presName="hierChild2" presStyleCnt="0"/>
      <dgm:spPr/>
    </dgm:pt>
    <dgm:pt modelId="{4DB44996-C7D0-4C1E-BB82-CB0844322FEE}" type="pres">
      <dgm:prSet presAssocID="{9289EFE0-D68E-4221-AC04-79BC2277EA5B}" presName="Name10" presStyleLbl="parChTrans1D2" presStyleIdx="0" presStyleCnt="2"/>
      <dgm:spPr/>
      <dgm:t>
        <a:bodyPr/>
        <a:lstStyle/>
        <a:p>
          <a:endParaRPr lang="fr-FR"/>
        </a:p>
      </dgm:t>
    </dgm:pt>
    <dgm:pt modelId="{6EDFDB72-B513-4331-BCE1-6EA209969A37}" type="pres">
      <dgm:prSet presAssocID="{22EC6753-CC02-4682-9D3C-CE4610E2ED19}" presName="hierRoot2" presStyleCnt="0"/>
      <dgm:spPr/>
    </dgm:pt>
    <dgm:pt modelId="{D088E31F-BCA3-4A32-8A2B-0A6D5D75932C}" type="pres">
      <dgm:prSet presAssocID="{22EC6753-CC02-4682-9D3C-CE4610E2ED19}" presName="composite2" presStyleCnt="0"/>
      <dgm:spPr/>
    </dgm:pt>
    <dgm:pt modelId="{16808FE0-D439-4B5D-A09D-CA71901F7059}" type="pres">
      <dgm:prSet presAssocID="{22EC6753-CC02-4682-9D3C-CE4610E2ED19}" presName="background2" presStyleLbl="node2" presStyleIdx="0" presStyleCnt="2"/>
      <dgm:spPr/>
    </dgm:pt>
    <dgm:pt modelId="{D88D97DB-A59D-470C-8D41-5BF8D1A91142}" type="pres">
      <dgm:prSet presAssocID="{22EC6753-CC02-4682-9D3C-CE4610E2ED19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AC00092-9AB0-4339-A68D-34D0A55DC78C}" type="pres">
      <dgm:prSet presAssocID="{22EC6753-CC02-4682-9D3C-CE4610E2ED19}" presName="hierChild3" presStyleCnt="0"/>
      <dgm:spPr/>
    </dgm:pt>
    <dgm:pt modelId="{E4FC6238-6FC5-494B-909E-DD3244D480F7}" type="pres">
      <dgm:prSet presAssocID="{B0AA483B-935F-46E1-B5B6-9A2FC5B454B3}" presName="Name17" presStyleLbl="parChTrans1D3" presStyleIdx="0" presStyleCnt="4"/>
      <dgm:spPr/>
      <dgm:t>
        <a:bodyPr/>
        <a:lstStyle/>
        <a:p>
          <a:endParaRPr lang="fr-FR"/>
        </a:p>
      </dgm:t>
    </dgm:pt>
    <dgm:pt modelId="{460FFC01-CD13-48D6-B45B-44F1F48A19EC}" type="pres">
      <dgm:prSet presAssocID="{6C321C56-BF1D-4D8F-B5D7-07C665428A25}" presName="hierRoot3" presStyleCnt="0"/>
      <dgm:spPr/>
    </dgm:pt>
    <dgm:pt modelId="{5D17C531-429B-4B33-8817-A58838CC0923}" type="pres">
      <dgm:prSet presAssocID="{6C321C56-BF1D-4D8F-B5D7-07C665428A25}" presName="composite3" presStyleCnt="0"/>
      <dgm:spPr/>
    </dgm:pt>
    <dgm:pt modelId="{0497126F-5554-46DF-A52A-85684DE8B8D2}" type="pres">
      <dgm:prSet presAssocID="{6C321C56-BF1D-4D8F-B5D7-07C665428A25}" presName="background3" presStyleLbl="node3" presStyleIdx="0" presStyleCnt="4"/>
      <dgm:spPr/>
    </dgm:pt>
    <dgm:pt modelId="{203A5FA0-0297-42A7-BE4F-E3D4395D6728}" type="pres">
      <dgm:prSet presAssocID="{6C321C56-BF1D-4D8F-B5D7-07C665428A25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582C721-C08A-4DE1-967C-36573081FBB9}" type="pres">
      <dgm:prSet presAssocID="{6C321C56-BF1D-4D8F-B5D7-07C665428A25}" presName="hierChild4" presStyleCnt="0"/>
      <dgm:spPr/>
    </dgm:pt>
    <dgm:pt modelId="{3758AB74-41F6-418C-9DA4-04E0C608AE12}" type="pres">
      <dgm:prSet presAssocID="{643B6898-2C28-444D-9022-FAEF87BCDE8F}" presName="Name17" presStyleLbl="parChTrans1D3" presStyleIdx="1" presStyleCnt="4"/>
      <dgm:spPr/>
      <dgm:t>
        <a:bodyPr/>
        <a:lstStyle/>
        <a:p>
          <a:endParaRPr lang="fr-FR"/>
        </a:p>
      </dgm:t>
    </dgm:pt>
    <dgm:pt modelId="{499C5A72-918E-44FC-8BEC-A49D113AEAF1}" type="pres">
      <dgm:prSet presAssocID="{74CBF0B3-4A08-4BC9-BD5A-C03CFA2B0755}" presName="hierRoot3" presStyleCnt="0"/>
      <dgm:spPr/>
    </dgm:pt>
    <dgm:pt modelId="{6E2B138A-2DEE-4092-9B82-DCBE7A129ACE}" type="pres">
      <dgm:prSet presAssocID="{74CBF0B3-4A08-4BC9-BD5A-C03CFA2B0755}" presName="composite3" presStyleCnt="0"/>
      <dgm:spPr/>
    </dgm:pt>
    <dgm:pt modelId="{0307741C-9EC5-4DA0-9E33-17D045FCCDAC}" type="pres">
      <dgm:prSet presAssocID="{74CBF0B3-4A08-4BC9-BD5A-C03CFA2B0755}" presName="background3" presStyleLbl="node3" presStyleIdx="1" presStyleCnt="4"/>
      <dgm:spPr/>
    </dgm:pt>
    <dgm:pt modelId="{D55CDADE-9BA5-4117-9294-E405285B1DF8}" type="pres">
      <dgm:prSet presAssocID="{74CBF0B3-4A08-4BC9-BD5A-C03CFA2B0755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09F356F-92EE-4115-8684-8B35D8E4B2E8}" type="pres">
      <dgm:prSet presAssocID="{74CBF0B3-4A08-4BC9-BD5A-C03CFA2B0755}" presName="hierChild4" presStyleCnt="0"/>
      <dgm:spPr/>
    </dgm:pt>
    <dgm:pt modelId="{36F72F03-ADF0-48B8-869A-D5B5DB1FAC76}" type="pres">
      <dgm:prSet presAssocID="{D18AC01E-EB11-4929-ADAB-05F2E101B1C0}" presName="Name10" presStyleLbl="parChTrans1D2" presStyleIdx="1" presStyleCnt="2"/>
      <dgm:spPr/>
      <dgm:t>
        <a:bodyPr/>
        <a:lstStyle/>
        <a:p>
          <a:endParaRPr lang="fr-FR"/>
        </a:p>
      </dgm:t>
    </dgm:pt>
    <dgm:pt modelId="{F6D633D5-7FD5-41B6-A9C7-CFE26C6D51EC}" type="pres">
      <dgm:prSet presAssocID="{EFBD855C-50A0-4313-94A3-35C77F52BE26}" presName="hierRoot2" presStyleCnt="0"/>
      <dgm:spPr/>
    </dgm:pt>
    <dgm:pt modelId="{72A24625-F262-478E-83C2-015A56257706}" type="pres">
      <dgm:prSet presAssocID="{EFBD855C-50A0-4313-94A3-35C77F52BE26}" presName="composite2" presStyleCnt="0"/>
      <dgm:spPr/>
    </dgm:pt>
    <dgm:pt modelId="{D4A4DD61-D971-4041-9F1B-FDC5089579AC}" type="pres">
      <dgm:prSet presAssocID="{EFBD855C-50A0-4313-94A3-35C77F52BE26}" presName="background2" presStyleLbl="node2" presStyleIdx="1" presStyleCnt="2"/>
      <dgm:spPr/>
    </dgm:pt>
    <dgm:pt modelId="{3F3EF2FC-F3B5-4EE9-ACA5-FBB342C33519}" type="pres">
      <dgm:prSet presAssocID="{EFBD855C-50A0-4313-94A3-35C77F52BE26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11928C3-D3D6-4D6F-AABA-54C44AD4396A}" type="pres">
      <dgm:prSet presAssocID="{EFBD855C-50A0-4313-94A3-35C77F52BE26}" presName="hierChild3" presStyleCnt="0"/>
      <dgm:spPr/>
    </dgm:pt>
    <dgm:pt modelId="{DA991166-0A87-4842-975A-DA3612876638}" type="pres">
      <dgm:prSet presAssocID="{B7EFF5A5-93FA-47AC-8A36-1CF6BF9BA145}" presName="Name17" presStyleLbl="parChTrans1D3" presStyleIdx="2" presStyleCnt="4"/>
      <dgm:spPr/>
      <dgm:t>
        <a:bodyPr/>
        <a:lstStyle/>
        <a:p>
          <a:endParaRPr lang="fr-FR"/>
        </a:p>
      </dgm:t>
    </dgm:pt>
    <dgm:pt modelId="{CDD5AE11-04EA-4F5D-A8E2-19528A8B7CD6}" type="pres">
      <dgm:prSet presAssocID="{A27A8FDB-89AE-492A-BF49-E79C627772AA}" presName="hierRoot3" presStyleCnt="0"/>
      <dgm:spPr/>
    </dgm:pt>
    <dgm:pt modelId="{E96F13CD-01EE-4208-99EC-FC41E92FCCC1}" type="pres">
      <dgm:prSet presAssocID="{A27A8FDB-89AE-492A-BF49-E79C627772AA}" presName="composite3" presStyleCnt="0"/>
      <dgm:spPr/>
    </dgm:pt>
    <dgm:pt modelId="{099235A5-98CD-48FD-A0BF-E8A77B14AA34}" type="pres">
      <dgm:prSet presAssocID="{A27A8FDB-89AE-492A-BF49-E79C627772AA}" presName="background3" presStyleLbl="node3" presStyleIdx="2" presStyleCnt="4"/>
      <dgm:spPr/>
    </dgm:pt>
    <dgm:pt modelId="{A63E9FE0-4E6E-4076-8E19-BD2C9A4A730A}" type="pres">
      <dgm:prSet presAssocID="{A27A8FDB-89AE-492A-BF49-E79C627772AA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E14D64E-5A5D-4935-83BB-7E30EB0AD2DB}" type="pres">
      <dgm:prSet presAssocID="{A27A8FDB-89AE-492A-BF49-E79C627772AA}" presName="hierChild4" presStyleCnt="0"/>
      <dgm:spPr/>
    </dgm:pt>
    <dgm:pt modelId="{2C9E2FB5-D06E-4C76-BB82-E7EB9532FDFF}" type="pres">
      <dgm:prSet presAssocID="{FD7D6F0E-CC73-4A24-8833-FE5DDC892E0D}" presName="Name17" presStyleLbl="parChTrans1D3" presStyleIdx="3" presStyleCnt="4"/>
      <dgm:spPr/>
      <dgm:t>
        <a:bodyPr/>
        <a:lstStyle/>
        <a:p>
          <a:endParaRPr lang="fr-FR"/>
        </a:p>
      </dgm:t>
    </dgm:pt>
    <dgm:pt modelId="{247AE60B-3E02-4149-A675-F5B7DEFD4A39}" type="pres">
      <dgm:prSet presAssocID="{9209DA04-EEE6-43D0-A513-4BA1032BBDDD}" presName="hierRoot3" presStyleCnt="0"/>
      <dgm:spPr/>
    </dgm:pt>
    <dgm:pt modelId="{D6DA1F68-451E-48D9-AD68-B7CAB7F98546}" type="pres">
      <dgm:prSet presAssocID="{9209DA04-EEE6-43D0-A513-4BA1032BBDDD}" presName="composite3" presStyleCnt="0"/>
      <dgm:spPr/>
    </dgm:pt>
    <dgm:pt modelId="{3C79A8E7-3BB3-414E-B646-8008D80AE8F8}" type="pres">
      <dgm:prSet presAssocID="{9209DA04-EEE6-43D0-A513-4BA1032BBDDD}" presName="background3" presStyleLbl="node3" presStyleIdx="3" presStyleCnt="4"/>
      <dgm:spPr/>
    </dgm:pt>
    <dgm:pt modelId="{DDDE89D0-0D15-4BD7-A04C-D21E6927258F}" type="pres">
      <dgm:prSet presAssocID="{9209DA04-EEE6-43D0-A513-4BA1032BBDDD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60107C6-0861-41D4-BFA7-0B9C57C50EEB}" type="pres">
      <dgm:prSet presAssocID="{9209DA04-EEE6-43D0-A513-4BA1032BBDDD}" presName="hierChild4" presStyleCnt="0"/>
      <dgm:spPr/>
    </dgm:pt>
  </dgm:ptLst>
  <dgm:cxnLst>
    <dgm:cxn modelId="{A2DEA09C-D1A9-4541-8574-5DB9A3EAA488}" type="presOf" srcId="{74CBF0B3-4A08-4BC9-BD5A-C03CFA2B0755}" destId="{D55CDADE-9BA5-4117-9294-E405285B1DF8}" srcOrd="0" destOrd="0" presId="urn:microsoft.com/office/officeart/2005/8/layout/hierarchy1"/>
    <dgm:cxn modelId="{A54BDB99-745B-41A8-BB49-1E51566B55C2}" srcId="{EFBD855C-50A0-4313-94A3-35C77F52BE26}" destId="{9209DA04-EEE6-43D0-A513-4BA1032BBDDD}" srcOrd="1" destOrd="0" parTransId="{FD7D6F0E-CC73-4A24-8833-FE5DDC892E0D}" sibTransId="{B70277FC-4783-4653-AA5F-999FE9CD6ADD}"/>
    <dgm:cxn modelId="{811E2D04-D93A-4A56-B610-8BD32445B69D}" srcId="{9866569F-AF0A-4753-958D-DFF785337086}" destId="{EFBD855C-50A0-4313-94A3-35C77F52BE26}" srcOrd="1" destOrd="0" parTransId="{D18AC01E-EB11-4929-ADAB-05F2E101B1C0}" sibTransId="{F1C8F803-5B51-4B7F-9986-FBD650D3A71C}"/>
    <dgm:cxn modelId="{D200D46F-7AAD-4089-96D1-67DCA98E4986}" type="presOf" srcId="{B7EFF5A5-93FA-47AC-8A36-1CF6BF9BA145}" destId="{DA991166-0A87-4842-975A-DA3612876638}" srcOrd="0" destOrd="0" presId="urn:microsoft.com/office/officeart/2005/8/layout/hierarchy1"/>
    <dgm:cxn modelId="{712D24B5-769E-4931-9D7F-78C6D0AB1689}" type="presOf" srcId="{B763A19C-5B10-4D3C-A025-54B0F6F5D240}" destId="{435FB8E4-1E4D-4857-B291-3A1ACBECF904}" srcOrd="0" destOrd="0" presId="urn:microsoft.com/office/officeart/2005/8/layout/hierarchy1"/>
    <dgm:cxn modelId="{0714FF88-A9C1-4DC7-B3C9-0B25D1FC081E}" type="presOf" srcId="{9209DA04-EEE6-43D0-A513-4BA1032BBDDD}" destId="{DDDE89D0-0D15-4BD7-A04C-D21E6927258F}" srcOrd="0" destOrd="0" presId="urn:microsoft.com/office/officeart/2005/8/layout/hierarchy1"/>
    <dgm:cxn modelId="{058017E9-8950-4C21-BE57-867586C2A35D}" type="presOf" srcId="{FD7D6F0E-CC73-4A24-8833-FE5DDC892E0D}" destId="{2C9E2FB5-D06E-4C76-BB82-E7EB9532FDFF}" srcOrd="0" destOrd="0" presId="urn:microsoft.com/office/officeart/2005/8/layout/hierarchy1"/>
    <dgm:cxn modelId="{8543BF28-A350-470E-ABDB-64E0A08D66CA}" srcId="{22EC6753-CC02-4682-9D3C-CE4610E2ED19}" destId="{6C321C56-BF1D-4D8F-B5D7-07C665428A25}" srcOrd="0" destOrd="0" parTransId="{B0AA483B-935F-46E1-B5B6-9A2FC5B454B3}" sibTransId="{41412FE1-C248-4D2C-B8CF-465F102B62F7}"/>
    <dgm:cxn modelId="{9EB1634B-C2C7-4352-A6BA-14988412E305}" srcId="{22EC6753-CC02-4682-9D3C-CE4610E2ED19}" destId="{74CBF0B3-4A08-4BC9-BD5A-C03CFA2B0755}" srcOrd="1" destOrd="0" parTransId="{643B6898-2C28-444D-9022-FAEF87BCDE8F}" sibTransId="{9203C7D6-D336-456C-B3BF-92C213A1A448}"/>
    <dgm:cxn modelId="{F0DC0F5D-16B2-4825-9B1C-FAA5BABA2314}" type="presOf" srcId="{6C321C56-BF1D-4D8F-B5D7-07C665428A25}" destId="{203A5FA0-0297-42A7-BE4F-E3D4395D6728}" srcOrd="0" destOrd="0" presId="urn:microsoft.com/office/officeart/2005/8/layout/hierarchy1"/>
    <dgm:cxn modelId="{29710ED0-305F-41E8-A5CA-82470C8A929A}" type="presOf" srcId="{22EC6753-CC02-4682-9D3C-CE4610E2ED19}" destId="{D88D97DB-A59D-470C-8D41-5BF8D1A91142}" srcOrd="0" destOrd="0" presId="urn:microsoft.com/office/officeart/2005/8/layout/hierarchy1"/>
    <dgm:cxn modelId="{89C96081-BA57-4FC1-9F8F-6742DC8B5A75}" srcId="{EFBD855C-50A0-4313-94A3-35C77F52BE26}" destId="{A27A8FDB-89AE-492A-BF49-E79C627772AA}" srcOrd="0" destOrd="0" parTransId="{B7EFF5A5-93FA-47AC-8A36-1CF6BF9BA145}" sibTransId="{06B9C3F0-965A-4B7E-BC04-57751F3CD3B8}"/>
    <dgm:cxn modelId="{44888EBF-B224-4D61-B9C9-9A8D0B17CB6F}" type="presOf" srcId="{EFBD855C-50A0-4313-94A3-35C77F52BE26}" destId="{3F3EF2FC-F3B5-4EE9-ACA5-FBB342C33519}" srcOrd="0" destOrd="0" presId="urn:microsoft.com/office/officeart/2005/8/layout/hierarchy1"/>
    <dgm:cxn modelId="{1C2FE484-CDAA-479B-B59F-7AED9A4E7E3E}" srcId="{B763A19C-5B10-4D3C-A025-54B0F6F5D240}" destId="{9866569F-AF0A-4753-958D-DFF785337086}" srcOrd="0" destOrd="0" parTransId="{C43FD0BA-AB93-456D-B111-689C413A5C4B}" sibTransId="{90DE5011-535F-4B8C-819B-7A766CD5A6F3}"/>
    <dgm:cxn modelId="{97CD226D-8487-47BD-BF97-39AB153F2507}" type="presOf" srcId="{D18AC01E-EB11-4929-ADAB-05F2E101B1C0}" destId="{36F72F03-ADF0-48B8-869A-D5B5DB1FAC76}" srcOrd="0" destOrd="0" presId="urn:microsoft.com/office/officeart/2005/8/layout/hierarchy1"/>
    <dgm:cxn modelId="{89FD03C3-4991-44C7-81E5-B7C81200AA2B}" srcId="{9866569F-AF0A-4753-958D-DFF785337086}" destId="{22EC6753-CC02-4682-9D3C-CE4610E2ED19}" srcOrd="0" destOrd="0" parTransId="{9289EFE0-D68E-4221-AC04-79BC2277EA5B}" sibTransId="{06E7E000-D1D9-4219-B638-36610FF1CDE0}"/>
    <dgm:cxn modelId="{82536954-F552-426A-9185-13DA38919894}" type="presOf" srcId="{B0AA483B-935F-46E1-B5B6-9A2FC5B454B3}" destId="{E4FC6238-6FC5-494B-909E-DD3244D480F7}" srcOrd="0" destOrd="0" presId="urn:microsoft.com/office/officeart/2005/8/layout/hierarchy1"/>
    <dgm:cxn modelId="{615793D9-A2DB-498E-A840-5D4FE5F01E15}" type="presOf" srcId="{A27A8FDB-89AE-492A-BF49-E79C627772AA}" destId="{A63E9FE0-4E6E-4076-8E19-BD2C9A4A730A}" srcOrd="0" destOrd="0" presId="urn:microsoft.com/office/officeart/2005/8/layout/hierarchy1"/>
    <dgm:cxn modelId="{3C4916AD-4039-4301-A937-C202C7E6A8DB}" type="presOf" srcId="{9866569F-AF0A-4753-958D-DFF785337086}" destId="{25AEE239-7726-4B56-AC2B-340C2F9534A3}" srcOrd="0" destOrd="0" presId="urn:microsoft.com/office/officeart/2005/8/layout/hierarchy1"/>
    <dgm:cxn modelId="{A3B1A000-1B69-460B-AC01-0F832E89559E}" type="presOf" srcId="{9289EFE0-D68E-4221-AC04-79BC2277EA5B}" destId="{4DB44996-C7D0-4C1E-BB82-CB0844322FEE}" srcOrd="0" destOrd="0" presId="urn:microsoft.com/office/officeart/2005/8/layout/hierarchy1"/>
    <dgm:cxn modelId="{89F94F2D-4E93-4D90-9742-053701EA45A1}" type="presOf" srcId="{643B6898-2C28-444D-9022-FAEF87BCDE8F}" destId="{3758AB74-41F6-418C-9DA4-04E0C608AE12}" srcOrd="0" destOrd="0" presId="urn:microsoft.com/office/officeart/2005/8/layout/hierarchy1"/>
    <dgm:cxn modelId="{7150C6EF-7C4C-4ADE-B7E6-0D750490A81C}" type="presParOf" srcId="{435FB8E4-1E4D-4857-B291-3A1ACBECF904}" destId="{664166BD-FC15-40DC-90CB-E3327E102E0E}" srcOrd="0" destOrd="0" presId="urn:microsoft.com/office/officeart/2005/8/layout/hierarchy1"/>
    <dgm:cxn modelId="{FFBC70DF-645B-42C3-9564-2D5C70F25817}" type="presParOf" srcId="{664166BD-FC15-40DC-90CB-E3327E102E0E}" destId="{7A49F225-3207-4263-9213-83E0977C00E6}" srcOrd="0" destOrd="0" presId="urn:microsoft.com/office/officeart/2005/8/layout/hierarchy1"/>
    <dgm:cxn modelId="{B4D40616-BB25-4127-A696-DB65FC8B4806}" type="presParOf" srcId="{7A49F225-3207-4263-9213-83E0977C00E6}" destId="{BDF61E0A-FCE8-405A-8E15-5D41B51F803B}" srcOrd="0" destOrd="0" presId="urn:microsoft.com/office/officeart/2005/8/layout/hierarchy1"/>
    <dgm:cxn modelId="{9690346C-B422-4644-A55E-91E6F3407D14}" type="presParOf" srcId="{7A49F225-3207-4263-9213-83E0977C00E6}" destId="{25AEE239-7726-4B56-AC2B-340C2F9534A3}" srcOrd="1" destOrd="0" presId="urn:microsoft.com/office/officeart/2005/8/layout/hierarchy1"/>
    <dgm:cxn modelId="{42635C56-8B66-44E3-BAEB-1F6D954FE416}" type="presParOf" srcId="{664166BD-FC15-40DC-90CB-E3327E102E0E}" destId="{579A4F79-835F-4F6E-A11D-333FB1152D42}" srcOrd="1" destOrd="0" presId="urn:microsoft.com/office/officeart/2005/8/layout/hierarchy1"/>
    <dgm:cxn modelId="{1F64C56B-75D3-434A-B952-B305528B8FCE}" type="presParOf" srcId="{579A4F79-835F-4F6E-A11D-333FB1152D42}" destId="{4DB44996-C7D0-4C1E-BB82-CB0844322FEE}" srcOrd="0" destOrd="0" presId="urn:microsoft.com/office/officeart/2005/8/layout/hierarchy1"/>
    <dgm:cxn modelId="{C2D0D4A8-1D76-4AD6-A735-6EB27B4F1295}" type="presParOf" srcId="{579A4F79-835F-4F6E-A11D-333FB1152D42}" destId="{6EDFDB72-B513-4331-BCE1-6EA209969A37}" srcOrd="1" destOrd="0" presId="urn:microsoft.com/office/officeart/2005/8/layout/hierarchy1"/>
    <dgm:cxn modelId="{F4AE1416-1CA5-4FD2-8F8F-77F1AB3DF25C}" type="presParOf" srcId="{6EDFDB72-B513-4331-BCE1-6EA209969A37}" destId="{D088E31F-BCA3-4A32-8A2B-0A6D5D75932C}" srcOrd="0" destOrd="0" presId="urn:microsoft.com/office/officeart/2005/8/layout/hierarchy1"/>
    <dgm:cxn modelId="{4B7CF98F-304C-456E-8F64-6A3DC95B6DBC}" type="presParOf" srcId="{D088E31F-BCA3-4A32-8A2B-0A6D5D75932C}" destId="{16808FE0-D439-4B5D-A09D-CA71901F7059}" srcOrd="0" destOrd="0" presId="urn:microsoft.com/office/officeart/2005/8/layout/hierarchy1"/>
    <dgm:cxn modelId="{85F734A6-E979-4BC9-B64A-C450DD4B9860}" type="presParOf" srcId="{D088E31F-BCA3-4A32-8A2B-0A6D5D75932C}" destId="{D88D97DB-A59D-470C-8D41-5BF8D1A91142}" srcOrd="1" destOrd="0" presId="urn:microsoft.com/office/officeart/2005/8/layout/hierarchy1"/>
    <dgm:cxn modelId="{1C60FCC6-C6DC-47B1-9FD4-842C7F8A20A8}" type="presParOf" srcId="{6EDFDB72-B513-4331-BCE1-6EA209969A37}" destId="{7AC00092-9AB0-4339-A68D-34D0A55DC78C}" srcOrd="1" destOrd="0" presId="urn:microsoft.com/office/officeart/2005/8/layout/hierarchy1"/>
    <dgm:cxn modelId="{C236DBBC-BC49-4898-B421-F6C162674A89}" type="presParOf" srcId="{7AC00092-9AB0-4339-A68D-34D0A55DC78C}" destId="{E4FC6238-6FC5-494B-909E-DD3244D480F7}" srcOrd="0" destOrd="0" presId="urn:microsoft.com/office/officeart/2005/8/layout/hierarchy1"/>
    <dgm:cxn modelId="{79060977-8551-4285-A254-4ABE2774F6D3}" type="presParOf" srcId="{7AC00092-9AB0-4339-A68D-34D0A55DC78C}" destId="{460FFC01-CD13-48D6-B45B-44F1F48A19EC}" srcOrd="1" destOrd="0" presId="urn:microsoft.com/office/officeart/2005/8/layout/hierarchy1"/>
    <dgm:cxn modelId="{3A3CB32D-9878-4D89-B401-6EEE9E34CAED}" type="presParOf" srcId="{460FFC01-CD13-48D6-B45B-44F1F48A19EC}" destId="{5D17C531-429B-4B33-8817-A58838CC0923}" srcOrd="0" destOrd="0" presId="urn:microsoft.com/office/officeart/2005/8/layout/hierarchy1"/>
    <dgm:cxn modelId="{99A6B3EE-96D4-4620-8D9D-F9880C01727A}" type="presParOf" srcId="{5D17C531-429B-4B33-8817-A58838CC0923}" destId="{0497126F-5554-46DF-A52A-85684DE8B8D2}" srcOrd="0" destOrd="0" presId="urn:microsoft.com/office/officeart/2005/8/layout/hierarchy1"/>
    <dgm:cxn modelId="{15D542DE-9605-410C-B4F0-068ACDE4522E}" type="presParOf" srcId="{5D17C531-429B-4B33-8817-A58838CC0923}" destId="{203A5FA0-0297-42A7-BE4F-E3D4395D6728}" srcOrd="1" destOrd="0" presId="urn:microsoft.com/office/officeart/2005/8/layout/hierarchy1"/>
    <dgm:cxn modelId="{850F2597-3E52-442E-8982-E01992321175}" type="presParOf" srcId="{460FFC01-CD13-48D6-B45B-44F1F48A19EC}" destId="{7582C721-C08A-4DE1-967C-36573081FBB9}" srcOrd="1" destOrd="0" presId="urn:microsoft.com/office/officeart/2005/8/layout/hierarchy1"/>
    <dgm:cxn modelId="{8A92E5B6-9084-4A8D-BEC3-293C83BFA02D}" type="presParOf" srcId="{7AC00092-9AB0-4339-A68D-34D0A55DC78C}" destId="{3758AB74-41F6-418C-9DA4-04E0C608AE12}" srcOrd="2" destOrd="0" presId="urn:microsoft.com/office/officeart/2005/8/layout/hierarchy1"/>
    <dgm:cxn modelId="{4BB67A0D-A955-4721-9A15-2F87283E193F}" type="presParOf" srcId="{7AC00092-9AB0-4339-A68D-34D0A55DC78C}" destId="{499C5A72-918E-44FC-8BEC-A49D113AEAF1}" srcOrd="3" destOrd="0" presId="urn:microsoft.com/office/officeart/2005/8/layout/hierarchy1"/>
    <dgm:cxn modelId="{7F936B53-2BF3-4AD4-A06A-DCDDBEF1A3F2}" type="presParOf" srcId="{499C5A72-918E-44FC-8BEC-A49D113AEAF1}" destId="{6E2B138A-2DEE-4092-9B82-DCBE7A129ACE}" srcOrd="0" destOrd="0" presId="urn:microsoft.com/office/officeart/2005/8/layout/hierarchy1"/>
    <dgm:cxn modelId="{4B332726-FC85-4B2E-A90C-5D53E896C212}" type="presParOf" srcId="{6E2B138A-2DEE-4092-9B82-DCBE7A129ACE}" destId="{0307741C-9EC5-4DA0-9E33-17D045FCCDAC}" srcOrd="0" destOrd="0" presId="urn:microsoft.com/office/officeart/2005/8/layout/hierarchy1"/>
    <dgm:cxn modelId="{D9856724-D185-4A3F-8002-50E89ECE2827}" type="presParOf" srcId="{6E2B138A-2DEE-4092-9B82-DCBE7A129ACE}" destId="{D55CDADE-9BA5-4117-9294-E405285B1DF8}" srcOrd="1" destOrd="0" presId="urn:microsoft.com/office/officeart/2005/8/layout/hierarchy1"/>
    <dgm:cxn modelId="{D7D3AB53-6E2C-4468-85DF-F1AC751E1387}" type="presParOf" srcId="{499C5A72-918E-44FC-8BEC-A49D113AEAF1}" destId="{909F356F-92EE-4115-8684-8B35D8E4B2E8}" srcOrd="1" destOrd="0" presId="urn:microsoft.com/office/officeart/2005/8/layout/hierarchy1"/>
    <dgm:cxn modelId="{EEE2A729-DE99-463B-84BA-273FB4923DC8}" type="presParOf" srcId="{579A4F79-835F-4F6E-A11D-333FB1152D42}" destId="{36F72F03-ADF0-48B8-869A-D5B5DB1FAC76}" srcOrd="2" destOrd="0" presId="urn:microsoft.com/office/officeart/2005/8/layout/hierarchy1"/>
    <dgm:cxn modelId="{16F4C73B-5EE0-43B4-A6FF-ED238CC3EC7D}" type="presParOf" srcId="{579A4F79-835F-4F6E-A11D-333FB1152D42}" destId="{F6D633D5-7FD5-41B6-A9C7-CFE26C6D51EC}" srcOrd="3" destOrd="0" presId="urn:microsoft.com/office/officeart/2005/8/layout/hierarchy1"/>
    <dgm:cxn modelId="{AB0351EC-30CE-4C9C-A3A9-AB4A30AA7D84}" type="presParOf" srcId="{F6D633D5-7FD5-41B6-A9C7-CFE26C6D51EC}" destId="{72A24625-F262-478E-83C2-015A56257706}" srcOrd="0" destOrd="0" presId="urn:microsoft.com/office/officeart/2005/8/layout/hierarchy1"/>
    <dgm:cxn modelId="{E5005E00-6009-4648-862C-05485D286A8D}" type="presParOf" srcId="{72A24625-F262-478E-83C2-015A56257706}" destId="{D4A4DD61-D971-4041-9F1B-FDC5089579AC}" srcOrd="0" destOrd="0" presId="urn:microsoft.com/office/officeart/2005/8/layout/hierarchy1"/>
    <dgm:cxn modelId="{C558187D-D424-4623-84A4-CABF11CB5CE2}" type="presParOf" srcId="{72A24625-F262-478E-83C2-015A56257706}" destId="{3F3EF2FC-F3B5-4EE9-ACA5-FBB342C33519}" srcOrd="1" destOrd="0" presId="urn:microsoft.com/office/officeart/2005/8/layout/hierarchy1"/>
    <dgm:cxn modelId="{BB6DC12C-8750-4B86-9C0C-A8021174702F}" type="presParOf" srcId="{F6D633D5-7FD5-41B6-A9C7-CFE26C6D51EC}" destId="{011928C3-D3D6-4D6F-AABA-54C44AD4396A}" srcOrd="1" destOrd="0" presId="urn:microsoft.com/office/officeart/2005/8/layout/hierarchy1"/>
    <dgm:cxn modelId="{7628FB13-57BF-41FE-826F-2F6BD5A239A9}" type="presParOf" srcId="{011928C3-D3D6-4D6F-AABA-54C44AD4396A}" destId="{DA991166-0A87-4842-975A-DA3612876638}" srcOrd="0" destOrd="0" presId="urn:microsoft.com/office/officeart/2005/8/layout/hierarchy1"/>
    <dgm:cxn modelId="{96392FC2-3318-407D-B65F-95A44CB92E5C}" type="presParOf" srcId="{011928C3-D3D6-4D6F-AABA-54C44AD4396A}" destId="{CDD5AE11-04EA-4F5D-A8E2-19528A8B7CD6}" srcOrd="1" destOrd="0" presId="urn:microsoft.com/office/officeart/2005/8/layout/hierarchy1"/>
    <dgm:cxn modelId="{99850310-5021-45F3-BC96-26935B43399F}" type="presParOf" srcId="{CDD5AE11-04EA-4F5D-A8E2-19528A8B7CD6}" destId="{E96F13CD-01EE-4208-99EC-FC41E92FCCC1}" srcOrd="0" destOrd="0" presId="urn:microsoft.com/office/officeart/2005/8/layout/hierarchy1"/>
    <dgm:cxn modelId="{E2479C1E-15F8-47E5-A1C0-B7934A5CCD8B}" type="presParOf" srcId="{E96F13CD-01EE-4208-99EC-FC41E92FCCC1}" destId="{099235A5-98CD-48FD-A0BF-E8A77B14AA34}" srcOrd="0" destOrd="0" presId="urn:microsoft.com/office/officeart/2005/8/layout/hierarchy1"/>
    <dgm:cxn modelId="{055228A3-C39B-4A56-8704-00A8C59D86C7}" type="presParOf" srcId="{E96F13CD-01EE-4208-99EC-FC41E92FCCC1}" destId="{A63E9FE0-4E6E-4076-8E19-BD2C9A4A730A}" srcOrd="1" destOrd="0" presId="urn:microsoft.com/office/officeart/2005/8/layout/hierarchy1"/>
    <dgm:cxn modelId="{E20E92B8-2A3D-4D99-B889-40AAF170AF11}" type="presParOf" srcId="{CDD5AE11-04EA-4F5D-A8E2-19528A8B7CD6}" destId="{5E14D64E-5A5D-4935-83BB-7E30EB0AD2DB}" srcOrd="1" destOrd="0" presId="urn:microsoft.com/office/officeart/2005/8/layout/hierarchy1"/>
    <dgm:cxn modelId="{AEB8F157-6F9C-4828-ADE1-05FE5D678701}" type="presParOf" srcId="{011928C3-D3D6-4D6F-AABA-54C44AD4396A}" destId="{2C9E2FB5-D06E-4C76-BB82-E7EB9532FDFF}" srcOrd="2" destOrd="0" presId="urn:microsoft.com/office/officeart/2005/8/layout/hierarchy1"/>
    <dgm:cxn modelId="{560B4657-AD3B-4EE7-B0C1-349EE608B28C}" type="presParOf" srcId="{011928C3-D3D6-4D6F-AABA-54C44AD4396A}" destId="{247AE60B-3E02-4149-A675-F5B7DEFD4A39}" srcOrd="3" destOrd="0" presId="urn:microsoft.com/office/officeart/2005/8/layout/hierarchy1"/>
    <dgm:cxn modelId="{649D4A3D-9C3B-46B9-998E-24DEC8B14839}" type="presParOf" srcId="{247AE60B-3E02-4149-A675-F5B7DEFD4A39}" destId="{D6DA1F68-451E-48D9-AD68-B7CAB7F98546}" srcOrd="0" destOrd="0" presId="urn:microsoft.com/office/officeart/2005/8/layout/hierarchy1"/>
    <dgm:cxn modelId="{9C53D6C3-8238-4968-862E-B808CF81A46C}" type="presParOf" srcId="{D6DA1F68-451E-48D9-AD68-B7CAB7F98546}" destId="{3C79A8E7-3BB3-414E-B646-8008D80AE8F8}" srcOrd="0" destOrd="0" presId="urn:microsoft.com/office/officeart/2005/8/layout/hierarchy1"/>
    <dgm:cxn modelId="{7BDAD162-7270-4659-8D8A-D643AD3610E0}" type="presParOf" srcId="{D6DA1F68-451E-48D9-AD68-B7CAB7F98546}" destId="{DDDE89D0-0D15-4BD7-A04C-D21E6927258F}" srcOrd="1" destOrd="0" presId="urn:microsoft.com/office/officeart/2005/8/layout/hierarchy1"/>
    <dgm:cxn modelId="{1AD304DA-D98D-444C-9851-9B0FA1BAF650}" type="presParOf" srcId="{247AE60B-3E02-4149-A675-F5B7DEFD4A39}" destId="{260107C6-0861-41D4-BFA7-0B9C57C50EEB}" srcOrd="1" destOrd="0" presId="urn:microsoft.com/office/officeart/2005/8/layout/hierarchy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594797E-BBF8-43BB-80B7-08375FE63F31}" type="doc">
      <dgm:prSet loTypeId="urn:microsoft.com/office/officeart/2005/8/layout/p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5A2C4304-3113-4D2D-98FF-2B501221D08F}">
      <dgm:prSet phldrT="[Texte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 smtClean="0"/>
            <a:t>Inulines</a:t>
          </a:r>
        </a:p>
        <a:p>
          <a:r>
            <a:rPr lang="fr-FR" dirty="0" smtClean="0"/>
            <a:t>« </a:t>
          </a:r>
          <a:r>
            <a:rPr lang="fr-FR" dirty="0" err="1" smtClean="0"/>
            <a:t>GF</a:t>
          </a:r>
          <a:r>
            <a:rPr lang="fr-FR" baseline="-25000" dirty="0" err="1" smtClean="0"/>
            <a:t>n</a:t>
          </a:r>
          <a:r>
            <a:rPr lang="fr-FR" dirty="0" smtClean="0"/>
            <a:t> (n=2-60) »</a:t>
          </a:r>
          <a:endParaRPr lang="fr-FR" dirty="0"/>
        </a:p>
      </dgm:t>
    </dgm:pt>
    <dgm:pt modelId="{06E48AE5-8A39-4A02-8DD5-A1B446DB5A6A}" type="parTrans" cxnId="{494F5C6A-78D9-43F8-8558-C7082174A3B0}">
      <dgm:prSet/>
      <dgm:spPr/>
      <dgm:t>
        <a:bodyPr/>
        <a:lstStyle/>
        <a:p>
          <a:endParaRPr lang="fr-FR"/>
        </a:p>
      </dgm:t>
    </dgm:pt>
    <dgm:pt modelId="{6074D9F3-4F26-43D9-BBA0-B7F29184021C}" type="sibTrans" cxnId="{494F5C6A-78D9-43F8-8558-C7082174A3B0}">
      <dgm:prSet/>
      <dgm:spPr/>
      <dgm:t>
        <a:bodyPr/>
        <a:lstStyle/>
        <a:p>
          <a:endParaRPr lang="fr-FR"/>
        </a:p>
      </dgm:t>
    </dgm:pt>
    <dgm:pt modelId="{40947381-9625-4154-ABC1-1055A03288C2}">
      <dgm:prSet phldrT="[Texte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 smtClean="0"/>
            <a:t>Oligofructoses</a:t>
          </a:r>
        </a:p>
        <a:p>
          <a:r>
            <a:rPr lang="fr-FR" dirty="0" smtClean="0"/>
            <a:t>« </a:t>
          </a:r>
          <a:r>
            <a:rPr lang="fr-FR" dirty="0" err="1" smtClean="0"/>
            <a:t>GF</a:t>
          </a:r>
          <a:r>
            <a:rPr lang="fr-FR" baseline="-25000" dirty="0" err="1" smtClean="0"/>
            <a:t>n</a:t>
          </a:r>
          <a:r>
            <a:rPr lang="fr-FR" dirty="0" smtClean="0"/>
            <a:t> et F</a:t>
          </a:r>
          <a:r>
            <a:rPr lang="fr-FR" baseline="-25000" dirty="0" smtClean="0"/>
            <a:t>n</a:t>
          </a:r>
          <a:r>
            <a:rPr lang="fr-FR" dirty="0" smtClean="0"/>
            <a:t> (n=2-7) »</a:t>
          </a:r>
          <a:endParaRPr lang="fr-FR" dirty="0"/>
        </a:p>
      </dgm:t>
    </dgm:pt>
    <dgm:pt modelId="{EB4ECE2C-7418-42F6-ACEB-16081B7346CA}" type="parTrans" cxnId="{EFC559EE-B204-4845-A3DC-11D5FDE2D09F}">
      <dgm:prSet/>
      <dgm:spPr/>
      <dgm:t>
        <a:bodyPr/>
        <a:lstStyle/>
        <a:p>
          <a:endParaRPr lang="fr-FR"/>
        </a:p>
      </dgm:t>
    </dgm:pt>
    <dgm:pt modelId="{301FE1A8-BB91-4A64-919E-2256EF82A60E}" type="sibTrans" cxnId="{EFC559EE-B204-4845-A3DC-11D5FDE2D09F}">
      <dgm:prSet/>
      <dgm:spPr/>
      <dgm:t>
        <a:bodyPr/>
        <a:lstStyle/>
        <a:p>
          <a:endParaRPr lang="fr-FR"/>
        </a:p>
      </dgm:t>
    </dgm:pt>
    <dgm:pt modelId="{1B9D12A7-E357-4168-A233-000E926CB4F9}" type="pres">
      <dgm:prSet presAssocID="{7594797E-BBF8-43BB-80B7-08375FE63F3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D83BDC3-6C00-496D-8A0D-104BA8664745}" type="pres">
      <dgm:prSet presAssocID="{5A2C4304-3113-4D2D-98FF-2B501221D08F}" presName="compNode" presStyleCnt="0"/>
      <dgm:spPr/>
    </dgm:pt>
    <dgm:pt modelId="{000A19C5-D1F3-4CE6-9C35-64659A34382A}" type="pres">
      <dgm:prSet presAssocID="{5A2C4304-3113-4D2D-98FF-2B501221D08F}" presName="pictRect" presStyleLbl="node1" presStyleIdx="0" presStyleCnt="2" custScaleX="69639" custLinFactNeighborX="-270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964EB7E5-249A-4ABB-AF65-7F84431D1CDE}" type="pres">
      <dgm:prSet presAssocID="{5A2C4304-3113-4D2D-98FF-2B501221D08F}" presName="textRect" presStyleLbl="revTx" presStyleIdx="0" presStyleCnt="2" custScaleX="80253" custLinFactNeighborY="1353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ABE21-53EB-4B14-B821-6293979C52E0}" type="pres">
      <dgm:prSet presAssocID="{6074D9F3-4F26-43D9-BBA0-B7F29184021C}" presName="sibTrans" presStyleLbl="sibTrans2D1" presStyleIdx="0" presStyleCnt="0"/>
      <dgm:spPr/>
      <dgm:t>
        <a:bodyPr/>
        <a:lstStyle/>
        <a:p>
          <a:endParaRPr lang="fr-FR"/>
        </a:p>
      </dgm:t>
    </dgm:pt>
    <dgm:pt modelId="{41495F11-DD60-4233-8C00-F36C025A2F1B}" type="pres">
      <dgm:prSet presAssocID="{40947381-9625-4154-ABC1-1055A03288C2}" presName="compNode" presStyleCnt="0"/>
      <dgm:spPr/>
    </dgm:pt>
    <dgm:pt modelId="{E8EE9CF2-F90A-43F5-ADEC-7AD0022FBE47}" type="pres">
      <dgm:prSet presAssocID="{40947381-9625-4154-ABC1-1055A03288C2}" presName="pictRect" presStyleLbl="node1" presStyleIdx="1" presStyleCnt="2" custScaleX="97618" custScaleY="85700" custLinFactNeighborX="-13197" custLinFactNeighborY="8996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2"/>
          <a:stretch>
            <a:fillRect/>
          </a:stretch>
        </a:blipFill>
        <a:ln>
          <a:solidFill>
            <a:schemeClr val="bg1"/>
          </a:solidFill>
        </a:ln>
      </dgm:spPr>
    </dgm:pt>
    <dgm:pt modelId="{2202DC88-13B8-4D11-8E81-FCA80A03E470}" type="pres">
      <dgm:prSet presAssocID="{40947381-9625-4154-ABC1-1055A03288C2}" presName="textRect" presStyleLbl="revTx" presStyleIdx="1" presStyleCnt="2" custScaleX="90996" custLinFactNeighborX="-8235" custLinFactNeighborY="1591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DD758EC-8C7B-4A6A-8B34-170E587C55C1}" type="presOf" srcId="{5A2C4304-3113-4D2D-98FF-2B501221D08F}" destId="{964EB7E5-249A-4ABB-AF65-7F84431D1CDE}" srcOrd="0" destOrd="0" presId="urn:microsoft.com/office/officeart/2005/8/layout/pList1"/>
    <dgm:cxn modelId="{494F5C6A-78D9-43F8-8558-C7082174A3B0}" srcId="{7594797E-BBF8-43BB-80B7-08375FE63F31}" destId="{5A2C4304-3113-4D2D-98FF-2B501221D08F}" srcOrd="0" destOrd="0" parTransId="{06E48AE5-8A39-4A02-8DD5-A1B446DB5A6A}" sibTransId="{6074D9F3-4F26-43D9-BBA0-B7F29184021C}"/>
    <dgm:cxn modelId="{39E3FC00-558E-406C-84DD-E2EA3BFD3EE5}" type="presOf" srcId="{40947381-9625-4154-ABC1-1055A03288C2}" destId="{2202DC88-13B8-4D11-8E81-FCA80A03E470}" srcOrd="0" destOrd="0" presId="urn:microsoft.com/office/officeart/2005/8/layout/pList1"/>
    <dgm:cxn modelId="{EFC559EE-B204-4845-A3DC-11D5FDE2D09F}" srcId="{7594797E-BBF8-43BB-80B7-08375FE63F31}" destId="{40947381-9625-4154-ABC1-1055A03288C2}" srcOrd="1" destOrd="0" parTransId="{EB4ECE2C-7418-42F6-ACEB-16081B7346CA}" sibTransId="{301FE1A8-BB91-4A64-919E-2256EF82A60E}"/>
    <dgm:cxn modelId="{1F2B8056-265D-4795-B355-0BF45221D5D9}" type="presOf" srcId="{6074D9F3-4F26-43D9-BBA0-B7F29184021C}" destId="{26AABE21-53EB-4B14-B821-6293979C52E0}" srcOrd="0" destOrd="0" presId="urn:microsoft.com/office/officeart/2005/8/layout/pList1"/>
    <dgm:cxn modelId="{BEBFD6B8-37A6-4514-9C22-F226D0FE724A}" type="presOf" srcId="{7594797E-BBF8-43BB-80B7-08375FE63F31}" destId="{1B9D12A7-E357-4168-A233-000E926CB4F9}" srcOrd="0" destOrd="0" presId="urn:microsoft.com/office/officeart/2005/8/layout/pList1"/>
    <dgm:cxn modelId="{6C2C869B-3EBB-4E1B-AB91-A894A9D946CA}" type="presParOf" srcId="{1B9D12A7-E357-4168-A233-000E926CB4F9}" destId="{CD83BDC3-6C00-496D-8A0D-104BA8664745}" srcOrd="0" destOrd="0" presId="urn:microsoft.com/office/officeart/2005/8/layout/pList1"/>
    <dgm:cxn modelId="{D32E46D6-8FD7-4F65-A014-0C4D45E98A5A}" type="presParOf" srcId="{CD83BDC3-6C00-496D-8A0D-104BA8664745}" destId="{000A19C5-D1F3-4CE6-9C35-64659A34382A}" srcOrd="0" destOrd="0" presId="urn:microsoft.com/office/officeart/2005/8/layout/pList1"/>
    <dgm:cxn modelId="{C94152E0-D97D-4853-BCCF-E87FF0167B9C}" type="presParOf" srcId="{CD83BDC3-6C00-496D-8A0D-104BA8664745}" destId="{964EB7E5-249A-4ABB-AF65-7F84431D1CDE}" srcOrd="1" destOrd="0" presId="urn:microsoft.com/office/officeart/2005/8/layout/pList1"/>
    <dgm:cxn modelId="{B044BA35-91BF-4E19-8989-F671F1D13273}" type="presParOf" srcId="{1B9D12A7-E357-4168-A233-000E926CB4F9}" destId="{26AABE21-53EB-4B14-B821-6293979C52E0}" srcOrd="1" destOrd="0" presId="urn:microsoft.com/office/officeart/2005/8/layout/pList1"/>
    <dgm:cxn modelId="{DC373EA2-93DB-4E2F-8DFB-4A980F6A56FB}" type="presParOf" srcId="{1B9D12A7-E357-4168-A233-000E926CB4F9}" destId="{41495F11-DD60-4233-8C00-F36C025A2F1B}" srcOrd="2" destOrd="0" presId="urn:microsoft.com/office/officeart/2005/8/layout/pList1"/>
    <dgm:cxn modelId="{28F70590-5758-4BE8-B786-474D313B8FEC}" type="presParOf" srcId="{41495F11-DD60-4233-8C00-F36C025A2F1B}" destId="{E8EE9CF2-F90A-43F5-ADEC-7AD0022FBE47}" srcOrd="0" destOrd="0" presId="urn:microsoft.com/office/officeart/2005/8/layout/pList1"/>
    <dgm:cxn modelId="{F907198B-3CCD-479B-AC40-72C3204380DC}" type="presParOf" srcId="{41495F11-DD60-4233-8C00-F36C025A2F1B}" destId="{2202DC88-13B8-4D11-8E81-FCA80A03E470}" srcOrd="1" destOrd="0" presId="urn:microsoft.com/office/officeart/2005/8/layout/pList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594797E-BBF8-43BB-80B7-08375FE63F31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6C31CDA-569C-48DE-BCEC-1BAFC4D98CEC}">
      <dgm:prSet phldrT="[Texte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 smtClean="0"/>
            <a:t>Fructo-oligosaccharides           « G-F</a:t>
          </a:r>
          <a:r>
            <a:rPr lang="fr-FR" baseline="-25000" dirty="0" smtClean="0"/>
            <a:t>n</a:t>
          </a:r>
          <a:r>
            <a:rPr lang="fr-FR" dirty="0" smtClean="0"/>
            <a:t> (n=2-4) »</a:t>
          </a:r>
          <a:endParaRPr lang="fr-FR" dirty="0"/>
        </a:p>
      </dgm:t>
    </dgm:pt>
    <dgm:pt modelId="{C9C8018A-5ECD-4E92-BE52-E0D39A7E3BBB}" type="parTrans" cxnId="{632BD330-BB15-4B4B-9890-67ADDA861982}">
      <dgm:prSet/>
      <dgm:spPr/>
      <dgm:t>
        <a:bodyPr/>
        <a:lstStyle/>
        <a:p>
          <a:endParaRPr lang="fr-FR"/>
        </a:p>
      </dgm:t>
    </dgm:pt>
    <dgm:pt modelId="{C9D263DC-D02C-46E7-AC81-9780630BEBAF}" type="sibTrans" cxnId="{632BD330-BB15-4B4B-9890-67ADDA861982}">
      <dgm:prSet/>
      <dgm:spPr/>
      <dgm:t>
        <a:bodyPr/>
        <a:lstStyle/>
        <a:p>
          <a:endParaRPr lang="fr-FR"/>
        </a:p>
      </dgm:t>
    </dgm:pt>
    <dgm:pt modelId="{CD459A6D-5A41-4432-A941-4114FD831093}">
      <dgm:prSet phldrT="[Texte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 smtClean="0"/>
            <a:t>Galacto-oligosaccharides     « G-</a:t>
          </a:r>
          <a:r>
            <a:rPr lang="fr-FR" dirty="0" err="1" smtClean="0"/>
            <a:t>Gal</a:t>
          </a:r>
          <a:r>
            <a:rPr lang="fr-FR" b="1" baseline="-25000" dirty="0" err="1" smtClean="0"/>
            <a:t>n</a:t>
          </a:r>
          <a:r>
            <a:rPr lang="fr-FR" dirty="0" smtClean="0"/>
            <a:t> (n=3-6) »</a:t>
          </a:r>
          <a:endParaRPr lang="fr-FR" dirty="0"/>
        </a:p>
      </dgm:t>
    </dgm:pt>
    <dgm:pt modelId="{385C6CA0-83F3-400F-BA60-9DD392C78FEB}" type="parTrans" cxnId="{688593FD-2970-4BDF-92CF-05B25D471159}">
      <dgm:prSet/>
      <dgm:spPr/>
      <dgm:t>
        <a:bodyPr/>
        <a:lstStyle/>
        <a:p>
          <a:endParaRPr lang="fr-FR"/>
        </a:p>
      </dgm:t>
    </dgm:pt>
    <dgm:pt modelId="{2E4D190F-AB06-4E76-B414-627356AC15C3}" type="sibTrans" cxnId="{688593FD-2970-4BDF-92CF-05B25D471159}">
      <dgm:prSet/>
      <dgm:spPr/>
      <dgm:t>
        <a:bodyPr/>
        <a:lstStyle/>
        <a:p>
          <a:endParaRPr lang="fr-FR"/>
        </a:p>
      </dgm:t>
    </dgm:pt>
    <dgm:pt modelId="{1B9D12A7-E357-4168-A233-000E926CB4F9}" type="pres">
      <dgm:prSet presAssocID="{7594797E-BBF8-43BB-80B7-08375FE63F3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AEEB1D3-F671-426B-AB1E-EAF3DE864187}" type="pres">
      <dgm:prSet presAssocID="{F6C31CDA-569C-48DE-BCEC-1BAFC4D98CEC}" presName="compNode" presStyleCnt="0"/>
      <dgm:spPr/>
    </dgm:pt>
    <dgm:pt modelId="{31B4CDCC-1C02-405C-8C3D-877968FB420C}" type="pres">
      <dgm:prSet presAssocID="{F6C31CDA-569C-48DE-BCEC-1BAFC4D98CEC}" presName="pictRect" presStyleLbl="node1" presStyleIdx="0" presStyleCnt="2" custLinFactNeighborX="-68" custLinFactNeighborY="-2178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69DAD578-DCF6-4AD2-9BA0-BB26099066D3}" type="pres">
      <dgm:prSet presAssocID="{F6C31CDA-569C-48DE-BCEC-1BAFC4D98CEC}" presName="textRect" presStyleLbl="revTx" presStyleIdx="0" presStyleCnt="2" custScaleY="109001" custLinFactNeighborX="-68" custLinFactNeighborY="3240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2B907C1-C96D-4AB1-9747-EDA54D58D71E}" type="pres">
      <dgm:prSet presAssocID="{C9D263DC-D02C-46E7-AC81-9780630BEBAF}" presName="sibTrans" presStyleLbl="sibTrans2D1" presStyleIdx="0" presStyleCnt="0"/>
      <dgm:spPr/>
      <dgm:t>
        <a:bodyPr/>
        <a:lstStyle/>
        <a:p>
          <a:endParaRPr lang="fr-FR"/>
        </a:p>
      </dgm:t>
    </dgm:pt>
    <dgm:pt modelId="{466000C4-92E8-4719-9E60-9A6EB7D85E06}" type="pres">
      <dgm:prSet presAssocID="{CD459A6D-5A41-4432-A941-4114FD831093}" presName="compNode" presStyleCnt="0"/>
      <dgm:spPr/>
    </dgm:pt>
    <dgm:pt modelId="{B0BCC776-FD5D-422E-AD3E-C57FD3C9118E}" type="pres">
      <dgm:prSet presAssocID="{CD459A6D-5A41-4432-A941-4114FD831093}" presName="pictRect" presStyleLbl="node1" presStyleIdx="1" presStyleCnt="2" custScaleX="72322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</dgm:spPr>
      <dgm:t>
        <a:bodyPr/>
        <a:lstStyle/>
        <a:p>
          <a:endParaRPr lang="fr-FR"/>
        </a:p>
      </dgm:t>
    </dgm:pt>
    <dgm:pt modelId="{01FFF1A2-ED3B-4447-9184-A8C455D13C09}" type="pres">
      <dgm:prSet presAssocID="{CD459A6D-5A41-4432-A941-4114FD831093}" presName="textRect" presStyleLbl="revTx" presStyleIdx="1" presStyleCnt="2" custScaleY="110931" custLinFactNeighborY="3240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88593FD-2970-4BDF-92CF-05B25D471159}" srcId="{7594797E-BBF8-43BB-80B7-08375FE63F31}" destId="{CD459A6D-5A41-4432-A941-4114FD831093}" srcOrd="1" destOrd="0" parTransId="{385C6CA0-83F3-400F-BA60-9DD392C78FEB}" sibTransId="{2E4D190F-AB06-4E76-B414-627356AC15C3}"/>
    <dgm:cxn modelId="{B2394491-3F3A-4510-BD42-9CA1096D9488}" type="presOf" srcId="{C9D263DC-D02C-46E7-AC81-9780630BEBAF}" destId="{12B907C1-C96D-4AB1-9747-EDA54D58D71E}" srcOrd="0" destOrd="0" presId="urn:microsoft.com/office/officeart/2005/8/layout/pList1"/>
    <dgm:cxn modelId="{B620C681-A39E-4AED-A466-B7DEC7FCFAE4}" type="presOf" srcId="{F6C31CDA-569C-48DE-BCEC-1BAFC4D98CEC}" destId="{69DAD578-DCF6-4AD2-9BA0-BB26099066D3}" srcOrd="0" destOrd="0" presId="urn:microsoft.com/office/officeart/2005/8/layout/pList1"/>
    <dgm:cxn modelId="{632BD330-BB15-4B4B-9890-67ADDA861982}" srcId="{7594797E-BBF8-43BB-80B7-08375FE63F31}" destId="{F6C31CDA-569C-48DE-BCEC-1BAFC4D98CEC}" srcOrd="0" destOrd="0" parTransId="{C9C8018A-5ECD-4E92-BE52-E0D39A7E3BBB}" sibTransId="{C9D263DC-D02C-46E7-AC81-9780630BEBAF}"/>
    <dgm:cxn modelId="{CD448969-E4B7-41E6-BC45-567C1FDF5F14}" type="presOf" srcId="{7594797E-BBF8-43BB-80B7-08375FE63F31}" destId="{1B9D12A7-E357-4168-A233-000E926CB4F9}" srcOrd="0" destOrd="0" presId="urn:microsoft.com/office/officeart/2005/8/layout/pList1"/>
    <dgm:cxn modelId="{E1B75757-4E83-42CE-AEDC-A52F5D0048B0}" type="presOf" srcId="{CD459A6D-5A41-4432-A941-4114FD831093}" destId="{01FFF1A2-ED3B-4447-9184-A8C455D13C09}" srcOrd="0" destOrd="0" presId="urn:microsoft.com/office/officeart/2005/8/layout/pList1"/>
    <dgm:cxn modelId="{C223BC7A-F974-4980-98A2-121CA8AE99C7}" type="presParOf" srcId="{1B9D12A7-E357-4168-A233-000E926CB4F9}" destId="{9AEEB1D3-F671-426B-AB1E-EAF3DE864187}" srcOrd="0" destOrd="0" presId="urn:microsoft.com/office/officeart/2005/8/layout/pList1"/>
    <dgm:cxn modelId="{CDB31C6D-BCD6-45A3-868E-2163A2E89F10}" type="presParOf" srcId="{9AEEB1D3-F671-426B-AB1E-EAF3DE864187}" destId="{31B4CDCC-1C02-405C-8C3D-877968FB420C}" srcOrd="0" destOrd="0" presId="urn:microsoft.com/office/officeart/2005/8/layout/pList1"/>
    <dgm:cxn modelId="{BA756345-5DC8-4927-BDF4-3EAB5FA78417}" type="presParOf" srcId="{9AEEB1D3-F671-426B-AB1E-EAF3DE864187}" destId="{69DAD578-DCF6-4AD2-9BA0-BB26099066D3}" srcOrd="1" destOrd="0" presId="urn:microsoft.com/office/officeart/2005/8/layout/pList1"/>
    <dgm:cxn modelId="{EB5BA9FB-2E5F-47DB-A08C-A8F24A9FEDA5}" type="presParOf" srcId="{1B9D12A7-E357-4168-A233-000E926CB4F9}" destId="{12B907C1-C96D-4AB1-9747-EDA54D58D71E}" srcOrd="1" destOrd="0" presId="urn:microsoft.com/office/officeart/2005/8/layout/pList1"/>
    <dgm:cxn modelId="{E3AC9020-228D-4B4E-B0EC-1C77F1C8E97B}" type="presParOf" srcId="{1B9D12A7-E357-4168-A233-000E926CB4F9}" destId="{466000C4-92E8-4719-9E60-9A6EB7D85E06}" srcOrd="2" destOrd="0" presId="urn:microsoft.com/office/officeart/2005/8/layout/pList1"/>
    <dgm:cxn modelId="{29FD50A3-64E7-4F9E-9276-7B8D4F3BB9E6}" type="presParOf" srcId="{466000C4-92E8-4719-9E60-9A6EB7D85E06}" destId="{B0BCC776-FD5D-422E-AD3E-C57FD3C9118E}" srcOrd="0" destOrd="0" presId="urn:microsoft.com/office/officeart/2005/8/layout/pList1"/>
    <dgm:cxn modelId="{EFDD58DB-2FA1-450D-AEBF-475DE2E9D317}" type="presParOf" srcId="{466000C4-92E8-4719-9E60-9A6EB7D85E06}" destId="{01FFF1A2-ED3B-4447-9184-A8C455D13C09}" srcOrd="1" destOrd="0" presId="urn:microsoft.com/office/officeart/2005/8/layout/pList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83AADCA-3A9B-425C-9A68-742CA393C7E2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5D90189-D3BB-4E4B-9EAE-CC26B4D54AF8}">
      <dgm:prSet phldrT="[Texte]" custT="1"/>
      <dgm:spPr>
        <a:solidFill>
          <a:srgbClr val="92D050"/>
        </a:solidFill>
      </dgm:spPr>
      <dgm:t>
        <a:bodyPr/>
        <a:lstStyle/>
        <a:p>
          <a:pPr algn="ctr"/>
          <a:r>
            <a:rPr lang="fr-FR" sz="2200" b="1" dirty="0" smtClean="0">
              <a:latin typeface="Times New Roman" pitchFamily="18" charset="0"/>
              <a:cs typeface="Times New Roman" pitchFamily="18" charset="0"/>
            </a:rPr>
            <a:t>Estomac</a:t>
          </a:r>
          <a:endParaRPr lang="fr-FR" sz="2200" b="1" dirty="0">
            <a:latin typeface="Times New Roman" pitchFamily="18" charset="0"/>
            <a:cs typeface="Times New Roman" pitchFamily="18" charset="0"/>
          </a:endParaRPr>
        </a:p>
      </dgm:t>
    </dgm:pt>
    <dgm:pt modelId="{0818CD4F-3D9E-4E7A-B2B5-729838584077}" type="parTrans" cxnId="{74E6F146-564A-40A5-A723-6CF223D625CA}">
      <dgm:prSet/>
      <dgm:spPr/>
      <dgm:t>
        <a:bodyPr/>
        <a:lstStyle/>
        <a:p>
          <a:endParaRPr lang="fr-FR"/>
        </a:p>
      </dgm:t>
    </dgm:pt>
    <dgm:pt modelId="{6CD2BE5F-EC55-4756-B0DC-33B0BB8BE31E}" type="sibTrans" cxnId="{74E6F146-564A-40A5-A723-6CF223D625CA}">
      <dgm:prSet/>
      <dgm:spPr/>
      <dgm:t>
        <a:bodyPr/>
        <a:lstStyle/>
        <a:p>
          <a:endParaRPr lang="fr-FR"/>
        </a:p>
      </dgm:t>
    </dgm:pt>
    <dgm:pt modelId="{B115A146-6D43-4779-931A-5C3D34BFFC01}">
      <dgm:prSet phldrT="[Texte]" phldr="1"/>
      <dgm:spPr/>
      <dgm:t>
        <a:bodyPr/>
        <a:lstStyle/>
        <a:p>
          <a:endParaRPr lang="fr-FR" dirty="0"/>
        </a:p>
      </dgm:t>
    </dgm:pt>
    <dgm:pt modelId="{13D92F9C-775F-4FB2-BE0D-5001D4BD1362}" type="parTrans" cxnId="{7E840DCA-80D3-4A96-AA9A-DB54E0440736}">
      <dgm:prSet/>
      <dgm:spPr/>
      <dgm:t>
        <a:bodyPr/>
        <a:lstStyle/>
        <a:p>
          <a:endParaRPr lang="fr-FR"/>
        </a:p>
      </dgm:t>
    </dgm:pt>
    <dgm:pt modelId="{6BEDBC78-0968-4580-AD64-3170ECAE1117}" type="sibTrans" cxnId="{7E840DCA-80D3-4A96-AA9A-DB54E0440736}">
      <dgm:prSet/>
      <dgm:spPr/>
      <dgm:t>
        <a:bodyPr/>
        <a:lstStyle/>
        <a:p>
          <a:endParaRPr lang="fr-FR"/>
        </a:p>
      </dgm:t>
    </dgm:pt>
    <dgm:pt modelId="{4B49878F-0607-4CAB-B5C4-772886F4B67F}">
      <dgm:prSet phldrT="[Texte]" custT="1"/>
      <dgm:spPr>
        <a:solidFill>
          <a:srgbClr val="92D050"/>
        </a:solidFill>
      </dgm:spPr>
      <dgm:t>
        <a:bodyPr/>
        <a:lstStyle/>
        <a:p>
          <a:pPr algn="ctr"/>
          <a:r>
            <a:rPr lang="fr-FR" sz="2200" b="1" dirty="0" smtClean="0">
              <a:latin typeface="Times New Roman" pitchFamily="18" charset="0"/>
              <a:cs typeface="Times New Roman" pitchFamily="18" charset="0"/>
            </a:rPr>
            <a:t>Intestin grêle</a:t>
          </a:r>
          <a:endParaRPr lang="fr-FR" sz="2200" b="1" dirty="0">
            <a:latin typeface="Times New Roman" pitchFamily="18" charset="0"/>
            <a:cs typeface="Times New Roman" pitchFamily="18" charset="0"/>
          </a:endParaRPr>
        </a:p>
      </dgm:t>
    </dgm:pt>
    <dgm:pt modelId="{DA183ED9-8867-46AE-B448-F1882F6DFCB0}" type="parTrans" cxnId="{EA991705-1966-44B4-BA68-713C01D99ECE}">
      <dgm:prSet/>
      <dgm:spPr/>
      <dgm:t>
        <a:bodyPr/>
        <a:lstStyle/>
        <a:p>
          <a:endParaRPr lang="fr-FR"/>
        </a:p>
      </dgm:t>
    </dgm:pt>
    <dgm:pt modelId="{BF484837-A804-4690-8AD6-8E0D9C80DB15}" type="sibTrans" cxnId="{EA991705-1966-44B4-BA68-713C01D99ECE}">
      <dgm:prSet/>
      <dgm:spPr/>
      <dgm:t>
        <a:bodyPr/>
        <a:lstStyle/>
        <a:p>
          <a:endParaRPr lang="fr-FR"/>
        </a:p>
      </dgm:t>
    </dgm:pt>
    <dgm:pt modelId="{89CB932E-1178-4611-99E0-CDA6893D53EA}">
      <dgm:prSet phldrT="[Texte]" phldr="1"/>
      <dgm:spPr/>
      <dgm:t>
        <a:bodyPr/>
        <a:lstStyle/>
        <a:p>
          <a:endParaRPr lang="fr-FR"/>
        </a:p>
      </dgm:t>
    </dgm:pt>
    <dgm:pt modelId="{3405EE75-8054-445A-BEAE-872C7059FFA5}" type="parTrans" cxnId="{E370260A-3F07-4FAD-8AC4-D7C5727EEB3F}">
      <dgm:prSet/>
      <dgm:spPr/>
      <dgm:t>
        <a:bodyPr/>
        <a:lstStyle/>
        <a:p>
          <a:endParaRPr lang="fr-FR"/>
        </a:p>
      </dgm:t>
    </dgm:pt>
    <dgm:pt modelId="{2010AFCD-B6ED-4910-8AB0-C480BCE3EAFF}" type="sibTrans" cxnId="{E370260A-3F07-4FAD-8AC4-D7C5727EEB3F}">
      <dgm:prSet/>
      <dgm:spPr/>
      <dgm:t>
        <a:bodyPr/>
        <a:lstStyle/>
        <a:p>
          <a:endParaRPr lang="fr-FR"/>
        </a:p>
      </dgm:t>
    </dgm:pt>
    <dgm:pt modelId="{FEF5884F-F52F-44AB-8F8D-764267CAE500}">
      <dgm:prSet phldrT="[Texte]" custT="1"/>
      <dgm:spPr/>
      <dgm:t>
        <a:bodyPr/>
        <a:lstStyle/>
        <a:p>
          <a:pPr algn="ctr"/>
          <a:r>
            <a:rPr lang="fr-FR" sz="2200" b="1" dirty="0" smtClean="0">
              <a:latin typeface="Times New Roman" pitchFamily="18" charset="0"/>
              <a:cs typeface="Times New Roman" pitchFamily="18" charset="0"/>
            </a:rPr>
            <a:t>Côlon</a:t>
          </a:r>
          <a:endParaRPr lang="fr-FR" sz="2200" b="1" dirty="0">
            <a:latin typeface="Times New Roman" pitchFamily="18" charset="0"/>
            <a:cs typeface="Times New Roman" pitchFamily="18" charset="0"/>
          </a:endParaRPr>
        </a:p>
      </dgm:t>
    </dgm:pt>
    <dgm:pt modelId="{2E1ECD5C-9415-45F6-92F8-547F36723F0D}" type="parTrans" cxnId="{43DF2BBE-DFFE-4DCA-BFEA-CBFC72AFF6A5}">
      <dgm:prSet/>
      <dgm:spPr/>
      <dgm:t>
        <a:bodyPr/>
        <a:lstStyle/>
        <a:p>
          <a:endParaRPr lang="fr-FR"/>
        </a:p>
      </dgm:t>
    </dgm:pt>
    <dgm:pt modelId="{886DE5D7-B6DB-46BE-9AC4-1A4C3A9521FE}" type="sibTrans" cxnId="{43DF2BBE-DFFE-4DCA-BFEA-CBFC72AFF6A5}">
      <dgm:prSet/>
      <dgm:spPr/>
      <dgm:t>
        <a:bodyPr/>
        <a:lstStyle/>
        <a:p>
          <a:endParaRPr lang="fr-FR"/>
        </a:p>
      </dgm:t>
    </dgm:pt>
    <dgm:pt modelId="{A29FF5C5-CED4-4343-8CC4-2DCE8C48645C}">
      <dgm:prSet phldrT="[Texte]" phldr="1"/>
      <dgm:spPr/>
      <dgm:t>
        <a:bodyPr/>
        <a:lstStyle/>
        <a:p>
          <a:endParaRPr lang="fr-FR"/>
        </a:p>
      </dgm:t>
    </dgm:pt>
    <dgm:pt modelId="{567CB154-F72F-4FFC-BE78-88D149354115}" type="parTrans" cxnId="{14437BEB-8726-4B73-A47B-9FA94804D0EE}">
      <dgm:prSet/>
      <dgm:spPr/>
      <dgm:t>
        <a:bodyPr/>
        <a:lstStyle/>
        <a:p>
          <a:endParaRPr lang="fr-FR"/>
        </a:p>
      </dgm:t>
    </dgm:pt>
    <dgm:pt modelId="{1634769E-E23E-49F8-9FE3-933133AB733E}" type="sibTrans" cxnId="{14437BEB-8726-4B73-A47B-9FA94804D0EE}">
      <dgm:prSet/>
      <dgm:spPr/>
      <dgm:t>
        <a:bodyPr/>
        <a:lstStyle/>
        <a:p>
          <a:endParaRPr lang="fr-FR"/>
        </a:p>
      </dgm:t>
    </dgm:pt>
    <dgm:pt modelId="{2D70D95D-6F44-489F-BE1E-60CF6C25B4B1}" type="pres">
      <dgm:prSet presAssocID="{783AADCA-3A9B-425C-9A68-742CA393C7E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ABC4B40-14D0-41A3-86E7-38FB0A394F44}" type="pres">
      <dgm:prSet presAssocID="{55D90189-D3BB-4E4B-9EAE-CC26B4D54AF8}" presName="composite" presStyleCnt="0"/>
      <dgm:spPr/>
    </dgm:pt>
    <dgm:pt modelId="{5A81883F-1A45-421E-A588-024EB66753EF}" type="pres">
      <dgm:prSet presAssocID="{55D90189-D3BB-4E4B-9EAE-CC26B4D54AF8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0700F99-1ACB-459D-A1ED-2090E47AFED9}" type="pres">
      <dgm:prSet presAssocID="{55D90189-D3BB-4E4B-9EAE-CC26B4D54AF8}" presName="parSh" presStyleLbl="node1" presStyleIdx="0" presStyleCnt="3" custScaleX="124828"/>
      <dgm:spPr/>
      <dgm:t>
        <a:bodyPr/>
        <a:lstStyle/>
        <a:p>
          <a:endParaRPr lang="fr-FR"/>
        </a:p>
      </dgm:t>
    </dgm:pt>
    <dgm:pt modelId="{74C27384-7789-44ED-941B-D9AECC74A0A3}" type="pres">
      <dgm:prSet presAssocID="{55D90189-D3BB-4E4B-9EAE-CC26B4D54AF8}" presName="desTx" presStyleLbl="fgAcc1" presStyleIdx="0" presStyleCnt="3" custLinFactNeighborX="-5475" custLinFactNeighborY="-1297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7502BA7-AFCB-4874-940B-667CCA0A2D1E}" type="pres">
      <dgm:prSet presAssocID="{6CD2BE5F-EC55-4756-B0DC-33B0BB8BE31E}" presName="sibTrans" presStyleLbl="sibTrans2D1" presStyleIdx="0" presStyleCnt="2"/>
      <dgm:spPr/>
      <dgm:t>
        <a:bodyPr/>
        <a:lstStyle/>
        <a:p>
          <a:endParaRPr lang="fr-FR"/>
        </a:p>
      </dgm:t>
    </dgm:pt>
    <dgm:pt modelId="{101FBE13-0CFE-43E8-A36A-22B5D5C0B3D4}" type="pres">
      <dgm:prSet presAssocID="{6CD2BE5F-EC55-4756-B0DC-33B0BB8BE31E}" presName="connTx" presStyleLbl="sibTrans2D1" presStyleIdx="0" presStyleCnt="2"/>
      <dgm:spPr/>
      <dgm:t>
        <a:bodyPr/>
        <a:lstStyle/>
        <a:p>
          <a:endParaRPr lang="fr-FR"/>
        </a:p>
      </dgm:t>
    </dgm:pt>
    <dgm:pt modelId="{6A50D693-5122-40DD-91B9-F8AC60A65BE9}" type="pres">
      <dgm:prSet presAssocID="{4B49878F-0607-4CAB-B5C4-772886F4B67F}" presName="composite" presStyleCnt="0"/>
      <dgm:spPr/>
    </dgm:pt>
    <dgm:pt modelId="{BBFE98B1-DFAD-46DC-AAC9-7A3BB07A6DA8}" type="pres">
      <dgm:prSet presAssocID="{4B49878F-0607-4CAB-B5C4-772886F4B67F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F31D9CF-25D7-4C09-9DC7-6BE8CAB8E283}" type="pres">
      <dgm:prSet presAssocID="{4B49878F-0607-4CAB-B5C4-772886F4B67F}" presName="parSh" presStyleLbl="node1" presStyleIdx="1" presStyleCnt="3" custScaleX="124828"/>
      <dgm:spPr/>
      <dgm:t>
        <a:bodyPr/>
        <a:lstStyle/>
        <a:p>
          <a:endParaRPr lang="fr-FR"/>
        </a:p>
      </dgm:t>
    </dgm:pt>
    <dgm:pt modelId="{5475B769-6DDB-4DE5-89CF-2BE851F20EE9}" type="pres">
      <dgm:prSet presAssocID="{4B49878F-0607-4CAB-B5C4-772886F4B67F}" presName="desTx" presStyleLbl="fgAcc1" presStyleIdx="1" presStyleCnt="3" custLinFactNeighborX="-5364" custLinFactNeighborY="-1297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F2A627F-2791-4068-9A12-5EC818BC91AD}" type="pres">
      <dgm:prSet presAssocID="{BF484837-A804-4690-8AD6-8E0D9C80DB15}" presName="sibTrans" presStyleLbl="sibTrans2D1" presStyleIdx="1" presStyleCnt="2"/>
      <dgm:spPr/>
      <dgm:t>
        <a:bodyPr/>
        <a:lstStyle/>
        <a:p>
          <a:endParaRPr lang="fr-FR"/>
        </a:p>
      </dgm:t>
    </dgm:pt>
    <dgm:pt modelId="{6503829A-EBF7-43CC-8EF0-B996FDD69981}" type="pres">
      <dgm:prSet presAssocID="{BF484837-A804-4690-8AD6-8E0D9C80DB15}" presName="connTx" presStyleLbl="sibTrans2D1" presStyleIdx="1" presStyleCnt="2"/>
      <dgm:spPr/>
      <dgm:t>
        <a:bodyPr/>
        <a:lstStyle/>
        <a:p>
          <a:endParaRPr lang="fr-FR"/>
        </a:p>
      </dgm:t>
    </dgm:pt>
    <dgm:pt modelId="{6E92A9D7-D90A-4689-B9E9-DD4823855161}" type="pres">
      <dgm:prSet presAssocID="{FEF5884F-F52F-44AB-8F8D-764267CAE500}" presName="composite" presStyleCnt="0"/>
      <dgm:spPr/>
    </dgm:pt>
    <dgm:pt modelId="{7915BEED-59E3-4C95-AA8E-5528D895BD27}" type="pres">
      <dgm:prSet presAssocID="{FEF5884F-F52F-44AB-8F8D-764267CAE500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B66A3D-DBFB-44D2-8A54-846A68A7D008}" type="pres">
      <dgm:prSet presAssocID="{FEF5884F-F52F-44AB-8F8D-764267CAE500}" presName="parSh" presStyleLbl="node1" presStyleIdx="2" presStyleCnt="3" custScaleX="124828"/>
      <dgm:spPr/>
      <dgm:t>
        <a:bodyPr/>
        <a:lstStyle/>
        <a:p>
          <a:endParaRPr lang="fr-FR"/>
        </a:p>
      </dgm:t>
    </dgm:pt>
    <dgm:pt modelId="{4DE2443C-FFD4-4EDB-9BD6-3B9EF3ED4FAD}" type="pres">
      <dgm:prSet presAssocID="{FEF5884F-F52F-44AB-8F8D-764267CAE500}" presName="desTx" presStyleLbl="fgAcc1" presStyleIdx="2" presStyleCnt="3" custScaleX="126393" custLinFactNeighborX="-1023" custLinFactNeighborY="-1297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44D281D-5E01-48BC-BA30-0D8DD279560E}" type="presOf" srcId="{B115A146-6D43-4779-931A-5C3D34BFFC01}" destId="{74C27384-7789-44ED-941B-D9AECC74A0A3}" srcOrd="0" destOrd="0" presId="urn:microsoft.com/office/officeart/2005/8/layout/process3"/>
    <dgm:cxn modelId="{75E7CC87-2139-493E-A2C5-680B869EC958}" type="presOf" srcId="{55D90189-D3BB-4E4B-9EAE-CC26B4D54AF8}" destId="{E0700F99-1ACB-459D-A1ED-2090E47AFED9}" srcOrd="1" destOrd="0" presId="urn:microsoft.com/office/officeart/2005/8/layout/process3"/>
    <dgm:cxn modelId="{43DF2BBE-DFFE-4DCA-BFEA-CBFC72AFF6A5}" srcId="{783AADCA-3A9B-425C-9A68-742CA393C7E2}" destId="{FEF5884F-F52F-44AB-8F8D-764267CAE500}" srcOrd="2" destOrd="0" parTransId="{2E1ECD5C-9415-45F6-92F8-547F36723F0D}" sibTransId="{886DE5D7-B6DB-46BE-9AC4-1A4C3A9521FE}"/>
    <dgm:cxn modelId="{4E058460-24EC-4598-90E6-1611B8167490}" type="presOf" srcId="{6CD2BE5F-EC55-4756-B0DC-33B0BB8BE31E}" destId="{17502BA7-AFCB-4874-940B-667CCA0A2D1E}" srcOrd="0" destOrd="0" presId="urn:microsoft.com/office/officeart/2005/8/layout/process3"/>
    <dgm:cxn modelId="{7E840DCA-80D3-4A96-AA9A-DB54E0440736}" srcId="{55D90189-D3BB-4E4B-9EAE-CC26B4D54AF8}" destId="{B115A146-6D43-4779-931A-5C3D34BFFC01}" srcOrd="0" destOrd="0" parTransId="{13D92F9C-775F-4FB2-BE0D-5001D4BD1362}" sibTransId="{6BEDBC78-0968-4580-AD64-3170ECAE1117}"/>
    <dgm:cxn modelId="{EA991705-1966-44B4-BA68-713C01D99ECE}" srcId="{783AADCA-3A9B-425C-9A68-742CA393C7E2}" destId="{4B49878F-0607-4CAB-B5C4-772886F4B67F}" srcOrd="1" destOrd="0" parTransId="{DA183ED9-8867-46AE-B448-F1882F6DFCB0}" sibTransId="{BF484837-A804-4690-8AD6-8E0D9C80DB15}"/>
    <dgm:cxn modelId="{E370260A-3F07-4FAD-8AC4-D7C5727EEB3F}" srcId="{4B49878F-0607-4CAB-B5C4-772886F4B67F}" destId="{89CB932E-1178-4611-99E0-CDA6893D53EA}" srcOrd="0" destOrd="0" parTransId="{3405EE75-8054-445A-BEAE-872C7059FFA5}" sibTransId="{2010AFCD-B6ED-4910-8AB0-C480BCE3EAFF}"/>
    <dgm:cxn modelId="{A580D148-89EB-4065-9157-57632BF12636}" type="presOf" srcId="{BF484837-A804-4690-8AD6-8E0D9C80DB15}" destId="{6503829A-EBF7-43CC-8EF0-B996FDD69981}" srcOrd="1" destOrd="0" presId="urn:microsoft.com/office/officeart/2005/8/layout/process3"/>
    <dgm:cxn modelId="{15F9F840-33A4-4910-BE0C-01311E268304}" type="presOf" srcId="{55D90189-D3BB-4E4B-9EAE-CC26B4D54AF8}" destId="{5A81883F-1A45-421E-A588-024EB66753EF}" srcOrd="0" destOrd="0" presId="urn:microsoft.com/office/officeart/2005/8/layout/process3"/>
    <dgm:cxn modelId="{6309E862-6E58-4BF4-B252-D7BF991C9C5D}" type="presOf" srcId="{BF484837-A804-4690-8AD6-8E0D9C80DB15}" destId="{5F2A627F-2791-4068-9A12-5EC818BC91AD}" srcOrd="0" destOrd="0" presId="urn:microsoft.com/office/officeart/2005/8/layout/process3"/>
    <dgm:cxn modelId="{7792A8D3-9691-4268-A28B-84829D4B6CE2}" type="presOf" srcId="{4B49878F-0607-4CAB-B5C4-772886F4B67F}" destId="{1F31D9CF-25D7-4C09-9DC7-6BE8CAB8E283}" srcOrd="1" destOrd="0" presId="urn:microsoft.com/office/officeart/2005/8/layout/process3"/>
    <dgm:cxn modelId="{74E6F146-564A-40A5-A723-6CF223D625CA}" srcId="{783AADCA-3A9B-425C-9A68-742CA393C7E2}" destId="{55D90189-D3BB-4E4B-9EAE-CC26B4D54AF8}" srcOrd="0" destOrd="0" parTransId="{0818CD4F-3D9E-4E7A-B2B5-729838584077}" sibTransId="{6CD2BE5F-EC55-4756-B0DC-33B0BB8BE31E}"/>
    <dgm:cxn modelId="{E2CAA260-CD3D-45F1-B684-2BF319D2446D}" type="presOf" srcId="{783AADCA-3A9B-425C-9A68-742CA393C7E2}" destId="{2D70D95D-6F44-489F-BE1E-60CF6C25B4B1}" srcOrd="0" destOrd="0" presId="urn:microsoft.com/office/officeart/2005/8/layout/process3"/>
    <dgm:cxn modelId="{C209CBBD-502E-48DE-9115-7A085C2EE88A}" type="presOf" srcId="{FEF5884F-F52F-44AB-8F8D-764267CAE500}" destId="{99B66A3D-DBFB-44D2-8A54-846A68A7D008}" srcOrd="1" destOrd="0" presId="urn:microsoft.com/office/officeart/2005/8/layout/process3"/>
    <dgm:cxn modelId="{30BE3C01-0D62-4333-A184-4D20A8937ABE}" type="presOf" srcId="{89CB932E-1178-4611-99E0-CDA6893D53EA}" destId="{5475B769-6DDB-4DE5-89CF-2BE851F20EE9}" srcOrd="0" destOrd="0" presId="urn:microsoft.com/office/officeart/2005/8/layout/process3"/>
    <dgm:cxn modelId="{BBA5FE3B-B5CC-4F03-A511-69CED68B5312}" type="presOf" srcId="{4B49878F-0607-4CAB-B5C4-772886F4B67F}" destId="{BBFE98B1-DFAD-46DC-AAC9-7A3BB07A6DA8}" srcOrd="0" destOrd="0" presId="urn:microsoft.com/office/officeart/2005/8/layout/process3"/>
    <dgm:cxn modelId="{5F1EB58D-D2F5-4888-96C3-CB13D56D12D5}" type="presOf" srcId="{A29FF5C5-CED4-4343-8CC4-2DCE8C48645C}" destId="{4DE2443C-FFD4-4EDB-9BD6-3B9EF3ED4FAD}" srcOrd="0" destOrd="0" presId="urn:microsoft.com/office/officeart/2005/8/layout/process3"/>
    <dgm:cxn modelId="{D9457C46-0C42-4AE8-B1DF-54928A7B1D50}" type="presOf" srcId="{6CD2BE5F-EC55-4756-B0DC-33B0BB8BE31E}" destId="{101FBE13-0CFE-43E8-A36A-22B5D5C0B3D4}" srcOrd="1" destOrd="0" presId="urn:microsoft.com/office/officeart/2005/8/layout/process3"/>
    <dgm:cxn modelId="{14437BEB-8726-4B73-A47B-9FA94804D0EE}" srcId="{FEF5884F-F52F-44AB-8F8D-764267CAE500}" destId="{A29FF5C5-CED4-4343-8CC4-2DCE8C48645C}" srcOrd="0" destOrd="0" parTransId="{567CB154-F72F-4FFC-BE78-88D149354115}" sibTransId="{1634769E-E23E-49F8-9FE3-933133AB733E}"/>
    <dgm:cxn modelId="{F0561044-3FD2-4787-BBAD-EBD544A33C4C}" type="presOf" srcId="{FEF5884F-F52F-44AB-8F8D-764267CAE500}" destId="{7915BEED-59E3-4C95-AA8E-5528D895BD27}" srcOrd="0" destOrd="0" presId="urn:microsoft.com/office/officeart/2005/8/layout/process3"/>
    <dgm:cxn modelId="{3543FF2E-32B4-40FB-906F-3B5253FB04F7}" type="presParOf" srcId="{2D70D95D-6F44-489F-BE1E-60CF6C25B4B1}" destId="{1ABC4B40-14D0-41A3-86E7-38FB0A394F44}" srcOrd="0" destOrd="0" presId="urn:microsoft.com/office/officeart/2005/8/layout/process3"/>
    <dgm:cxn modelId="{1D3E69AE-5AE0-4C22-9BE5-E6EBD3C4C3BB}" type="presParOf" srcId="{1ABC4B40-14D0-41A3-86E7-38FB0A394F44}" destId="{5A81883F-1A45-421E-A588-024EB66753EF}" srcOrd="0" destOrd="0" presId="urn:microsoft.com/office/officeart/2005/8/layout/process3"/>
    <dgm:cxn modelId="{7128CCF8-DF2B-4150-B961-CD89D2B5D312}" type="presParOf" srcId="{1ABC4B40-14D0-41A3-86E7-38FB0A394F44}" destId="{E0700F99-1ACB-459D-A1ED-2090E47AFED9}" srcOrd="1" destOrd="0" presId="urn:microsoft.com/office/officeart/2005/8/layout/process3"/>
    <dgm:cxn modelId="{04211876-E510-4399-BEC7-9A80870D7F82}" type="presParOf" srcId="{1ABC4B40-14D0-41A3-86E7-38FB0A394F44}" destId="{74C27384-7789-44ED-941B-D9AECC74A0A3}" srcOrd="2" destOrd="0" presId="urn:microsoft.com/office/officeart/2005/8/layout/process3"/>
    <dgm:cxn modelId="{123637FC-7E92-4E6D-BF82-1DE4A1FBC7AA}" type="presParOf" srcId="{2D70D95D-6F44-489F-BE1E-60CF6C25B4B1}" destId="{17502BA7-AFCB-4874-940B-667CCA0A2D1E}" srcOrd="1" destOrd="0" presId="urn:microsoft.com/office/officeart/2005/8/layout/process3"/>
    <dgm:cxn modelId="{32944753-7E51-4136-B2A6-9055E3D8D067}" type="presParOf" srcId="{17502BA7-AFCB-4874-940B-667CCA0A2D1E}" destId="{101FBE13-0CFE-43E8-A36A-22B5D5C0B3D4}" srcOrd="0" destOrd="0" presId="urn:microsoft.com/office/officeart/2005/8/layout/process3"/>
    <dgm:cxn modelId="{CF4EC6F5-9DAB-4A4F-A4AA-956669EED635}" type="presParOf" srcId="{2D70D95D-6F44-489F-BE1E-60CF6C25B4B1}" destId="{6A50D693-5122-40DD-91B9-F8AC60A65BE9}" srcOrd="2" destOrd="0" presId="urn:microsoft.com/office/officeart/2005/8/layout/process3"/>
    <dgm:cxn modelId="{A20BA2D9-3695-4D7C-BB5F-868DFB29EA6C}" type="presParOf" srcId="{6A50D693-5122-40DD-91B9-F8AC60A65BE9}" destId="{BBFE98B1-DFAD-46DC-AAC9-7A3BB07A6DA8}" srcOrd="0" destOrd="0" presId="urn:microsoft.com/office/officeart/2005/8/layout/process3"/>
    <dgm:cxn modelId="{CE477AA8-4A92-4FFF-8EB8-779A64E58D4F}" type="presParOf" srcId="{6A50D693-5122-40DD-91B9-F8AC60A65BE9}" destId="{1F31D9CF-25D7-4C09-9DC7-6BE8CAB8E283}" srcOrd="1" destOrd="0" presId="urn:microsoft.com/office/officeart/2005/8/layout/process3"/>
    <dgm:cxn modelId="{133566B1-EA6A-43F1-9096-9FC129BFF766}" type="presParOf" srcId="{6A50D693-5122-40DD-91B9-F8AC60A65BE9}" destId="{5475B769-6DDB-4DE5-89CF-2BE851F20EE9}" srcOrd="2" destOrd="0" presId="urn:microsoft.com/office/officeart/2005/8/layout/process3"/>
    <dgm:cxn modelId="{E705ED26-E5DE-4387-9E0F-CAC3FBFAECB4}" type="presParOf" srcId="{2D70D95D-6F44-489F-BE1E-60CF6C25B4B1}" destId="{5F2A627F-2791-4068-9A12-5EC818BC91AD}" srcOrd="3" destOrd="0" presId="urn:microsoft.com/office/officeart/2005/8/layout/process3"/>
    <dgm:cxn modelId="{E143C7E6-703E-49AA-9B8F-FAFD6A11BBC9}" type="presParOf" srcId="{5F2A627F-2791-4068-9A12-5EC818BC91AD}" destId="{6503829A-EBF7-43CC-8EF0-B996FDD69981}" srcOrd="0" destOrd="0" presId="urn:microsoft.com/office/officeart/2005/8/layout/process3"/>
    <dgm:cxn modelId="{7DA1F997-9880-47D0-BA24-89B0BE2AA8C7}" type="presParOf" srcId="{2D70D95D-6F44-489F-BE1E-60CF6C25B4B1}" destId="{6E92A9D7-D90A-4689-B9E9-DD4823855161}" srcOrd="4" destOrd="0" presId="urn:microsoft.com/office/officeart/2005/8/layout/process3"/>
    <dgm:cxn modelId="{5D783B56-0FB3-410F-B46D-281A468FD218}" type="presParOf" srcId="{6E92A9D7-D90A-4689-B9E9-DD4823855161}" destId="{7915BEED-59E3-4C95-AA8E-5528D895BD27}" srcOrd="0" destOrd="0" presId="urn:microsoft.com/office/officeart/2005/8/layout/process3"/>
    <dgm:cxn modelId="{9347D338-0F95-4836-AD05-AF82C8D386FC}" type="presParOf" srcId="{6E92A9D7-D90A-4689-B9E9-DD4823855161}" destId="{99B66A3D-DBFB-44D2-8A54-846A68A7D008}" srcOrd="1" destOrd="0" presId="urn:microsoft.com/office/officeart/2005/8/layout/process3"/>
    <dgm:cxn modelId="{66F96878-7B49-4238-A998-641D45F137FC}" type="presParOf" srcId="{6E92A9D7-D90A-4689-B9E9-DD4823855161}" destId="{4DE2443C-FFD4-4EDB-9BD6-3B9EF3ED4FAD}" srcOrd="2" destOrd="0" presId="urn:microsoft.com/office/officeart/2005/8/layout/process3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6855311-7A63-424B-8DB3-1B5CC5975ED6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6FC8835D-3B13-46AA-A2BA-64EE29A6875C}">
      <dgm:prSet phldrT="[Texte]" custT="1"/>
      <dgm:spPr/>
      <dgm:t>
        <a:bodyPr/>
        <a:lstStyle/>
        <a:p>
          <a:pPr algn="ctr"/>
          <a:r>
            <a:rPr lang="fr-FR" sz="2400" dirty="0" smtClean="0">
              <a:latin typeface="Times New Roman" pitchFamily="18" charset="0"/>
              <a:cs typeface="Times New Roman" pitchFamily="18" charset="0"/>
            </a:rPr>
            <a:t>Ingestion                 (inuline et oligofructose)</a:t>
          </a:r>
          <a:endParaRPr lang="fr-FR" sz="2400" dirty="0">
            <a:latin typeface="Times New Roman" pitchFamily="18" charset="0"/>
            <a:cs typeface="Times New Roman" pitchFamily="18" charset="0"/>
          </a:endParaRPr>
        </a:p>
      </dgm:t>
    </dgm:pt>
    <dgm:pt modelId="{1C09BD05-B5A3-4781-8B13-8E3C2FB683D2}" type="parTrans" cxnId="{D984D32C-896E-49CC-98F6-B312F551DF6C}">
      <dgm:prSet/>
      <dgm:spPr/>
      <dgm:t>
        <a:bodyPr/>
        <a:lstStyle/>
        <a:p>
          <a:endParaRPr lang="fr-FR"/>
        </a:p>
      </dgm:t>
    </dgm:pt>
    <dgm:pt modelId="{18DBAF6C-F8FF-4229-A739-FB114B93EBD0}" type="sibTrans" cxnId="{D984D32C-896E-49CC-98F6-B312F551DF6C}">
      <dgm:prSet/>
      <dgm:spPr/>
      <dgm:t>
        <a:bodyPr/>
        <a:lstStyle/>
        <a:p>
          <a:endParaRPr lang="fr-FR"/>
        </a:p>
      </dgm:t>
    </dgm:pt>
    <dgm:pt modelId="{4CC5A235-0308-4513-B770-3DBB02249373}">
      <dgm:prSet phldrT="[Texte]" custT="1"/>
      <dgm:spPr/>
      <dgm:t>
        <a:bodyPr/>
        <a:lstStyle/>
        <a:p>
          <a:pPr algn="ctr"/>
          <a:r>
            <a:rPr lang="fr-FR" sz="2400" b="1" dirty="0" smtClean="0">
              <a:latin typeface="Times New Roman" pitchFamily="18" charset="0"/>
              <a:cs typeface="Times New Roman" pitchFamily="18" charset="0"/>
            </a:rPr>
            <a:t>Stimulation sélective                       </a:t>
          </a:r>
          <a:r>
            <a:rPr lang="fr-FR" sz="2400" dirty="0" smtClean="0">
              <a:latin typeface="Times New Roman" pitchFamily="18" charset="0"/>
              <a:cs typeface="Times New Roman" pitchFamily="18" charset="0"/>
            </a:rPr>
            <a:t>de la croissance des bactéries intestinales bénéfiques</a:t>
          </a:r>
          <a:endParaRPr lang="fr-FR" sz="2400" dirty="0">
            <a:latin typeface="Times New Roman" pitchFamily="18" charset="0"/>
            <a:cs typeface="Times New Roman" pitchFamily="18" charset="0"/>
          </a:endParaRPr>
        </a:p>
      </dgm:t>
    </dgm:pt>
    <dgm:pt modelId="{AAEB6C84-21D4-43B2-9B62-95E86F8F502D}" type="parTrans" cxnId="{C504827D-8103-42A9-8280-5A3BFB734C09}">
      <dgm:prSet/>
      <dgm:spPr/>
      <dgm:t>
        <a:bodyPr/>
        <a:lstStyle/>
        <a:p>
          <a:endParaRPr lang="fr-FR"/>
        </a:p>
      </dgm:t>
    </dgm:pt>
    <dgm:pt modelId="{B2F4F42C-CC52-4563-BF1F-FB9C914109A8}" type="sibTrans" cxnId="{C504827D-8103-42A9-8280-5A3BFB734C09}">
      <dgm:prSet/>
      <dgm:spPr/>
      <dgm:t>
        <a:bodyPr/>
        <a:lstStyle/>
        <a:p>
          <a:endParaRPr lang="fr-FR"/>
        </a:p>
      </dgm:t>
    </dgm:pt>
    <dgm:pt modelId="{B0D5BCD8-621B-4324-B768-CCE4A686A533}">
      <dgm:prSet phldrT="[Texte]" custT="1"/>
      <dgm:spPr/>
      <dgm:t>
        <a:bodyPr/>
        <a:lstStyle/>
        <a:p>
          <a:r>
            <a:rPr lang="fr-FR" sz="2400" dirty="0" smtClean="0">
              <a:latin typeface="Times New Roman" pitchFamily="18" charset="0"/>
              <a:cs typeface="Times New Roman" pitchFamily="18" charset="0"/>
            </a:rPr>
            <a:t>Bifidobactéries</a:t>
          </a:r>
          <a:endParaRPr lang="fr-FR" sz="2400" dirty="0">
            <a:latin typeface="Times New Roman" pitchFamily="18" charset="0"/>
            <a:cs typeface="Times New Roman" pitchFamily="18" charset="0"/>
          </a:endParaRPr>
        </a:p>
      </dgm:t>
    </dgm:pt>
    <dgm:pt modelId="{0D5BBBBF-29D4-4827-8973-78E5181025D5}" type="parTrans" cxnId="{E73EAE91-B0F1-454E-93B1-5059A1EFC841}">
      <dgm:prSet/>
      <dgm:spPr/>
      <dgm:t>
        <a:bodyPr/>
        <a:lstStyle/>
        <a:p>
          <a:endParaRPr lang="fr-FR"/>
        </a:p>
      </dgm:t>
    </dgm:pt>
    <dgm:pt modelId="{2F0C7D71-9C84-4A43-8368-15C74F5F00CC}" type="sibTrans" cxnId="{E73EAE91-B0F1-454E-93B1-5059A1EFC841}">
      <dgm:prSet/>
      <dgm:spPr/>
      <dgm:t>
        <a:bodyPr/>
        <a:lstStyle/>
        <a:p>
          <a:endParaRPr lang="fr-FR"/>
        </a:p>
      </dgm:t>
    </dgm:pt>
    <dgm:pt modelId="{167804C8-0263-4B9E-8EB2-E17BE1481338}" type="pres">
      <dgm:prSet presAssocID="{46855311-7A63-424B-8DB3-1B5CC5975ED6}" presName="arrowDiagram" presStyleCnt="0">
        <dgm:presLayoutVars>
          <dgm:chMax val="5"/>
          <dgm:dir/>
          <dgm:resizeHandles val="exact"/>
        </dgm:presLayoutVars>
      </dgm:prSet>
      <dgm:spPr/>
    </dgm:pt>
    <dgm:pt modelId="{F63B8E7A-1F29-46BC-A939-F65B87FAD4DA}" type="pres">
      <dgm:prSet presAssocID="{46855311-7A63-424B-8DB3-1B5CC5975ED6}" presName="arrow" presStyleLbl="bgShp" presStyleIdx="0" presStyleCnt="1" custLinFactNeighborY="554"/>
      <dgm:spPr/>
    </dgm:pt>
    <dgm:pt modelId="{C5A192DA-3EE0-4134-9AA4-FB676E761D22}" type="pres">
      <dgm:prSet presAssocID="{46855311-7A63-424B-8DB3-1B5CC5975ED6}" presName="arrowDiagram3" presStyleCnt="0"/>
      <dgm:spPr/>
    </dgm:pt>
    <dgm:pt modelId="{79D2306F-B907-4F22-B7A8-A5D30246CB23}" type="pres">
      <dgm:prSet presAssocID="{6FC8835D-3B13-46AA-A2BA-64EE29A6875C}" presName="bullet3a" presStyleLbl="node1" presStyleIdx="0" presStyleCnt="3"/>
      <dgm:spPr/>
    </dgm:pt>
    <dgm:pt modelId="{C561CD8D-1A82-40CB-A52E-897387217597}" type="pres">
      <dgm:prSet presAssocID="{6FC8835D-3B13-46AA-A2BA-64EE29A6875C}" presName="textBox3a" presStyleLbl="revTx" presStyleIdx="0" presStyleCnt="3" custScaleX="136784" custLinFactNeighborX="-4312" custLinFactNeighborY="765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F60B994-5ECA-4CD4-AA15-105B38FCA231}" type="pres">
      <dgm:prSet presAssocID="{4CC5A235-0308-4513-B770-3DBB02249373}" presName="bullet3b" presStyleLbl="node1" presStyleIdx="1" presStyleCnt="3"/>
      <dgm:spPr/>
    </dgm:pt>
    <dgm:pt modelId="{E2D2AE4B-3120-4C7E-AB78-CA0AD426FBEC}" type="pres">
      <dgm:prSet presAssocID="{4CC5A235-0308-4513-B770-3DBB02249373}" presName="textBox3b" presStyleLbl="revTx" presStyleIdx="1" presStyleCnt="3" custScaleX="132074" custLinFactNeighborY="512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874FDFE-3018-40C2-9C79-2BEC5E3543B2}" type="pres">
      <dgm:prSet presAssocID="{B0D5BCD8-621B-4324-B768-CCE4A686A533}" presName="bullet3c" presStyleLbl="node1" presStyleIdx="2" presStyleCnt="3"/>
      <dgm:spPr/>
    </dgm:pt>
    <dgm:pt modelId="{73AFB8BE-2878-475A-854F-862B24DFA9F8}" type="pres">
      <dgm:prSet presAssocID="{B0D5BCD8-621B-4324-B768-CCE4A686A533}" presName="textBox3c" presStyleLbl="revTx" presStyleIdx="2" presStyleCnt="3" custAng="10800000" custFlipVert="1" custScaleX="117980" custScaleY="12118" custLinFactNeighborX="14265" custLinFactNeighborY="-5017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4279599-538C-43A5-B17F-3CF2437E9DC7}" type="presOf" srcId="{B0D5BCD8-621B-4324-B768-CCE4A686A533}" destId="{73AFB8BE-2878-475A-854F-862B24DFA9F8}" srcOrd="0" destOrd="0" presId="urn:microsoft.com/office/officeart/2005/8/layout/arrow2"/>
    <dgm:cxn modelId="{ECC6F1FF-7637-4581-8C6C-DEF58493CF6C}" type="presOf" srcId="{46855311-7A63-424B-8DB3-1B5CC5975ED6}" destId="{167804C8-0263-4B9E-8EB2-E17BE1481338}" srcOrd="0" destOrd="0" presId="urn:microsoft.com/office/officeart/2005/8/layout/arrow2"/>
    <dgm:cxn modelId="{5D5C4E6C-60FC-449A-958D-0EF76BAA66E7}" type="presOf" srcId="{6FC8835D-3B13-46AA-A2BA-64EE29A6875C}" destId="{C561CD8D-1A82-40CB-A52E-897387217597}" srcOrd="0" destOrd="0" presId="urn:microsoft.com/office/officeart/2005/8/layout/arrow2"/>
    <dgm:cxn modelId="{C504827D-8103-42A9-8280-5A3BFB734C09}" srcId="{46855311-7A63-424B-8DB3-1B5CC5975ED6}" destId="{4CC5A235-0308-4513-B770-3DBB02249373}" srcOrd="1" destOrd="0" parTransId="{AAEB6C84-21D4-43B2-9B62-95E86F8F502D}" sibTransId="{B2F4F42C-CC52-4563-BF1F-FB9C914109A8}"/>
    <dgm:cxn modelId="{E73EAE91-B0F1-454E-93B1-5059A1EFC841}" srcId="{46855311-7A63-424B-8DB3-1B5CC5975ED6}" destId="{B0D5BCD8-621B-4324-B768-CCE4A686A533}" srcOrd="2" destOrd="0" parTransId="{0D5BBBBF-29D4-4827-8973-78E5181025D5}" sibTransId="{2F0C7D71-9C84-4A43-8368-15C74F5F00CC}"/>
    <dgm:cxn modelId="{D984D32C-896E-49CC-98F6-B312F551DF6C}" srcId="{46855311-7A63-424B-8DB3-1B5CC5975ED6}" destId="{6FC8835D-3B13-46AA-A2BA-64EE29A6875C}" srcOrd="0" destOrd="0" parTransId="{1C09BD05-B5A3-4781-8B13-8E3C2FB683D2}" sibTransId="{18DBAF6C-F8FF-4229-A739-FB114B93EBD0}"/>
    <dgm:cxn modelId="{D8823917-764B-42DF-BA9F-8A0D696E07CE}" type="presOf" srcId="{4CC5A235-0308-4513-B770-3DBB02249373}" destId="{E2D2AE4B-3120-4C7E-AB78-CA0AD426FBEC}" srcOrd="0" destOrd="0" presId="urn:microsoft.com/office/officeart/2005/8/layout/arrow2"/>
    <dgm:cxn modelId="{B2464221-EAE1-48D3-9FD8-2625B70E387E}" type="presParOf" srcId="{167804C8-0263-4B9E-8EB2-E17BE1481338}" destId="{F63B8E7A-1F29-46BC-A939-F65B87FAD4DA}" srcOrd="0" destOrd="0" presId="urn:microsoft.com/office/officeart/2005/8/layout/arrow2"/>
    <dgm:cxn modelId="{7D614BEA-9556-414B-8F93-00DB1DAF63A2}" type="presParOf" srcId="{167804C8-0263-4B9E-8EB2-E17BE1481338}" destId="{C5A192DA-3EE0-4134-9AA4-FB676E761D22}" srcOrd="1" destOrd="0" presId="urn:microsoft.com/office/officeart/2005/8/layout/arrow2"/>
    <dgm:cxn modelId="{B6D9C090-E726-4641-B6EE-A55E7962A134}" type="presParOf" srcId="{C5A192DA-3EE0-4134-9AA4-FB676E761D22}" destId="{79D2306F-B907-4F22-B7A8-A5D30246CB23}" srcOrd="0" destOrd="0" presId="urn:microsoft.com/office/officeart/2005/8/layout/arrow2"/>
    <dgm:cxn modelId="{D801A8D7-27EF-4D91-8BB3-73E41A8B6135}" type="presParOf" srcId="{C5A192DA-3EE0-4134-9AA4-FB676E761D22}" destId="{C561CD8D-1A82-40CB-A52E-897387217597}" srcOrd="1" destOrd="0" presId="urn:microsoft.com/office/officeart/2005/8/layout/arrow2"/>
    <dgm:cxn modelId="{6A681BC1-E7FF-407E-80A3-7E6FE1880FA0}" type="presParOf" srcId="{C5A192DA-3EE0-4134-9AA4-FB676E761D22}" destId="{1F60B994-5ECA-4CD4-AA15-105B38FCA231}" srcOrd="2" destOrd="0" presId="urn:microsoft.com/office/officeart/2005/8/layout/arrow2"/>
    <dgm:cxn modelId="{43823D96-C2B2-43E8-B9EB-E6B12202BBCF}" type="presParOf" srcId="{C5A192DA-3EE0-4134-9AA4-FB676E761D22}" destId="{E2D2AE4B-3120-4C7E-AB78-CA0AD426FBEC}" srcOrd="3" destOrd="0" presId="urn:microsoft.com/office/officeart/2005/8/layout/arrow2"/>
    <dgm:cxn modelId="{6DA08967-9D50-40B2-BCD5-EDCEE5A162D1}" type="presParOf" srcId="{C5A192DA-3EE0-4134-9AA4-FB676E761D22}" destId="{0874FDFE-3018-40C2-9C79-2BEC5E3543B2}" srcOrd="4" destOrd="0" presId="urn:microsoft.com/office/officeart/2005/8/layout/arrow2"/>
    <dgm:cxn modelId="{D028034D-30D5-449B-8D87-800775DAC123}" type="presParOf" srcId="{C5A192DA-3EE0-4134-9AA4-FB676E761D22}" destId="{73AFB8BE-2878-475A-854F-862B24DFA9F8}" srcOrd="5" destOrd="0" presId="urn:microsoft.com/office/officeart/2005/8/layout/arrow2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F936407-D1B4-4C90-B447-EC4B5F6B9249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F1A7A24-C204-4B78-8D2D-210F88AFC25D}">
      <dgm:prSet phldrT="[Texte]"/>
      <dgm:spPr/>
      <dgm:t>
        <a:bodyPr/>
        <a:lstStyle/>
        <a:p>
          <a:r>
            <a:rPr lang="fr-FR" dirty="0" smtClean="0"/>
            <a:t>5g</a:t>
          </a:r>
          <a:endParaRPr lang="fr-FR" dirty="0"/>
        </a:p>
      </dgm:t>
    </dgm:pt>
    <dgm:pt modelId="{691B40D7-9100-4005-BE82-F143A32538BC}" type="parTrans" cxnId="{8BA2C2F6-532F-4B52-96EB-BC8578BA14DB}">
      <dgm:prSet/>
      <dgm:spPr/>
      <dgm:t>
        <a:bodyPr/>
        <a:lstStyle/>
        <a:p>
          <a:endParaRPr lang="fr-FR"/>
        </a:p>
      </dgm:t>
    </dgm:pt>
    <dgm:pt modelId="{D0ECD7E9-F650-4A09-912B-150B6E01E224}" type="sibTrans" cxnId="{8BA2C2F6-532F-4B52-96EB-BC8578BA14DB}">
      <dgm:prSet/>
      <dgm:spPr/>
      <dgm:t>
        <a:bodyPr/>
        <a:lstStyle/>
        <a:p>
          <a:endParaRPr lang="fr-FR"/>
        </a:p>
      </dgm:t>
    </dgm:pt>
    <dgm:pt modelId="{B114B02E-E6EF-4190-B8C5-359D93DCB804}">
      <dgm:prSet phldrT="[Texte]" custT="1"/>
      <dgm:spPr/>
      <dgm:t>
        <a:bodyPr/>
        <a:lstStyle/>
        <a:p>
          <a:r>
            <a:rPr lang="fr-FR" sz="2800" dirty="0" smtClean="0"/>
            <a:t>d’</a:t>
          </a:r>
          <a:r>
            <a:rPr lang="fr-FR" sz="2800" dirty="0" err="1" smtClean="0"/>
            <a:t>oligo-fructose</a:t>
          </a:r>
          <a:r>
            <a:rPr lang="fr-FR" sz="2800" dirty="0" smtClean="0"/>
            <a:t>/jour</a:t>
          </a:r>
          <a:endParaRPr lang="fr-FR" sz="2800" dirty="0"/>
        </a:p>
      </dgm:t>
    </dgm:pt>
    <dgm:pt modelId="{FE8B4F7B-CBB0-4948-A8B6-0F93EA4B8597}" type="parTrans" cxnId="{B8DA6EF6-CF35-4EE9-9AE0-E0857B9A78B1}">
      <dgm:prSet/>
      <dgm:spPr/>
      <dgm:t>
        <a:bodyPr/>
        <a:lstStyle/>
        <a:p>
          <a:endParaRPr lang="fr-FR"/>
        </a:p>
      </dgm:t>
    </dgm:pt>
    <dgm:pt modelId="{7F8FE976-7527-4C3D-816B-685C11A9AAA8}" type="sibTrans" cxnId="{B8DA6EF6-CF35-4EE9-9AE0-E0857B9A78B1}">
      <dgm:prSet/>
      <dgm:spPr/>
      <dgm:t>
        <a:bodyPr/>
        <a:lstStyle/>
        <a:p>
          <a:endParaRPr lang="fr-FR"/>
        </a:p>
      </dgm:t>
    </dgm:pt>
    <dgm:pt modelId="{5C8DB870-5110-46EC-8AB9-4256722F4E4D}">
      <dgm:prSet phldrT="[Texte]" custT="1"/>
      <dgm:spPr/>
      <dgm:t>
        <a:bodyPr/>
        <a:lstStyle/>
        <a:p>
          <a:r>
            <a:rPr lang="fr-FR" sz="3200" dirty="0" smtClean="0">
              <a:latin typeface="Times New Roman" pitchFamily="18" charset="0"/>
              <a:cs typeface="Times New Roman" pitchFamily="18" charset="0"/>
            </a:rPr>
            <a:t>Effet prébiotique</a:t>
          </a:r>
          <a:endParaRPr lang="fr-FR" sz="3200" dirty="0">
            <a:latin typeface="Times New Roman" pitchFamily="18" charset="0"/>
            <a:cs typeface="Times New Roman" pitchFamily="18" charset="0"/>
          </a:endParaRPr>
        </a:p>
      </dgm:t>
    </dgm:pt>
    <dgm:pt modelId="{3A28E1A4-F270-4933-AB7E-25D04AEC257E}" type="parTrans" cxnId="{909DA7BF-53EE-483D-967C-D64ADA99DFEE}">
      <dgm:prSet/>
      <dgm:spPr/>
      <dgm:t>
        <a:bodyPr/>
        <a:lstStyle/>
        <a:p>
          <a:endParaRPr lang="fr-FR"/>
        </a:p>
      </dgm:t>
    </dgm:pt>
    <dgm:pt modelId="{7A81A3B0-1061-4FFA-A92D-D881D6A76A31}" type="sibTrans" cxnId="{909DA7BF-53EE-483D-967C-D64ADA99DFEE}">
      <dgm:prSet/>
      <dgm:spPr/>
      <dgm:t>
        <a:bodyPr/>
        <a:lstStyle/>
        <a:p>
          <a:endParaRPr lang="fr-FR"/>
        </a:p>
      </dgm:t>
    </dgm:pt>
    <dgm:pt modelId="{D87665EA-251B-461A-B19A-F6E277B496F2}" type="pres">
      <dgm:prSet presAssocID="{8F936407-D1B4-4C90-B447-EC4B5F6B9249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103382E-939C-4486-9182-C04842EE28AE}" type="pres">
      <dgm:prSet presAssocID="{4F1A7A24-C204-4B78-8D2D-210F88AFC25D}" presName="compNode" presStyleCnt="0"/>
      <dgm:spPr/>
    </dgm:pt>
    <dgm:pt modelId="{AD45CDAC-CBB8-4388-AC85-E32F619DC579}" type="pres">
      <dgm:prSet presAssocID="{4F1A7A24-C204-4B78-8D2D-210F88AFC25D}" presName="noGeometry" presStyleCnt="0"/>
      <dgm:spPr/>
    </dgm:pt>
    <dgm:pt modelId="{4DDE25C9-6A51-4BFA-B84E-F51F5BB885B3}" type="pres">
      <dgm:prSet presAssocID="{4F1A7A24-C204-4B78-8D2D-210F88AFC25D}" presName="childTextVisible" presStyleLbl="bgAccFollowNode1" presStyleIdx="0" presStyleCnt="2" custScaleX="245273" custLinFactNeighborX="226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5E7D012-33C5-42AF-8BDC-DD232185C205}" type="pres">
      <dgm:prSet presAssocID="{4F1A7A24-C204-4B78-8D2D-210F88AFC25D}" presName="childTextHidden" presStyleLbl="bgAccFollowNode1" presStyleIdx="0" presStyleCnt="2"/>
      <dgm:spPr/>
      <dgm:t>
        <a:bodyPr/>
        <a:lstStyle/>
        <a:p>
          <a:endParaRPr lang="fr-FR"/>
        </a:p>
      </dgm:t>
    </dgm:pt>
    <dgm:pt modelId="{16673E92-C611-404A-A552-5E220130E9B4}" type="pres">
      <dgm:prSet presAssocID="{4F1A7A24-C204-4B78-8D2D-210F88AFC25D}" presName="parentText" presStyleLbl="node1" presStyleIdx="0" presStyleCnt="2" custLinFactNeighborX="-6666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147E476-BA9D-4FF4-83ED-EFC3FAD284B8}" type="pres">
      <dgm:prSet presAssocID="{4F1A7A24-C204-4B78-8D2D-210F88AFC25D}" presName="aSpace" presStyleCnt="0"/>
      <dgm:spPr/>
    </dgm:pt>
    <dgm:pt modelId="{229C9D76-BD09-418A-81FD-8078E754C563}" type="pres">
      <dgm:prSet presAssocID="{5C8DB870-5110-46EC-8AB9-4256722F4E4D}" presName="compNode" presStyleCnt="0"/>
      <dgm:spPr/>
    </dgm:pt>
    <dgm:pt modelId="{F7D7EC45-20B3-4458-AEAC-D5373D302496}" type="pres">
      <dgm:prSet presAssocID="{5C8DB870-5110-46EC-8AB9-4256722F4E4D}" presName="noGeometry" presStyleCnt="0"/>
      <dgm:spPr/>
    </dgm:pt>
    <dgm:pt modelId="{48DA6B6E-85EE-4BE2-AB6D-88E542E327ED}" type="pres">
      <dgm:prSet presAssocID="{5C8DB870-5110-46EC-8AB9-4256722F4E4D}" presName="childTextVisible" presStyleLbl="bgAccFollowNode1" presStyleIdx="1" presStyleCnt="2">
        <dgm:presLayoutVars>
          <dgm:bulletEnabled val="1"/>
        </dgm:presLayoutVars>
      </dgm:prSet>
      <dgm:spPr/>
    </dgm:pt>
    <dgm:pt modelId="{F338F6ED-B7DF-4453-ADB4-C9B2370771F6}" type="pres">
      <dgm:prSet presAssocID="{5C8DB870-5110-46EC-8AB9-4256722F4E4D}" presName="childTextHidden" presStyleLbl="bgAccFollowNode1" presStyleIdx="1" presStyleCnt="2"/>
      <dgm:spPr/>
    </dgm:pt>
    <dgm:pt modelId="{EA667041-EC43-4FEE-80C2-408B0723CC2B}" type="pres">
      <dgm:prSet presAssocID="{5C8DB870-5110-46EC-8AB9-4256722F4E4D}" presName="parentText" presStyleLbl="node1" presStyleIdx="1" presStyleCnt="2" custScaleX="307629" custScaleY="30072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1C06BFC-76EB-456C-9D99-032F24FA1BF4}" type="presOf" srcId="{B114B02E-E6EF-4190-B8C5-359D93DCB804}" destId="{B5E7D012-33C5-42AF-8BDC-DD232185C205}" srcOrd="1" destOrd="0" presId="urn:microsoft.com/office/officeart/2005/8/layout/hProcess6"/>
    <dgm:cxn modelId="{A0A48065-C697-4DAC-8B17-3F59B43FC80C}" type="presOf" srcId="{B114B02E-E6EF-4190-B8C5-359D93DCB804}" destId="{4DDE25C9-6A51-4BFA-B84E-F51F5BB885B3}" srcOrd="0" destOrd="0" presId="urn:microsoft.com/office/officeart/2005/8/layout/hProcess6"/>
    <dgm:cxn modelId="{9B83E54B-BB92-430A-A103-2F3A63AC7477}" type="presOf" srcId="{8F936407-D1B4-4C90-B447-EC4B5F6B9249}" destId="{D87665EA-251B-461A-B19A-F6E277B496F2}" srcOrd="0" destOrd="0" presId="urn:microsoft.com/office/officeart/2005/8/layout/hProcess6"/>
    <dgm:cxn modelId="{B8DA6EF6-CF35-4EE9-9AE0-E0857B9A78B1}" srcId="{4F1A7A24-C204-4B78-8D2D-210F88AFC25D}" destId="{B114B02E-E6EF-4190-B8C5-359D93DCB804}" srcOrd="0" destOrd="0" parTransId="{FE8B4F7B-CBB0-4948-A8B6-0F93EA4B8597}" sibTransId="{7F8FE976-7527-4C3D-816B-685C11A9AAA8}"/>
    <dgm:cxn modelId="{10C38671-5494-421B-985B-57CB9FA59A45}" type="presOf" srcId="{4F1A7A24-C204-4B78-8D2D-210F88AFC25D}" destId="{16673E92-C611-404A-A552-5E220130E9B4}" srcOrd="0" destOrd="0" presId="urn:microsoft.com/office/officeart/2005/8/layout/hProcess6"/>
    <dgm:cxn modelId="{8BA2C2F6-532F-4B52-96EB-BC8578BA14DB}" srcId="{8F936407-D1B4-4C90-B447-EC4B5F6B9249}" destId="{4F1A7A24-C204-4B78-8D2D-210F88AFC25D}" srcOrd="0" destOrd="0" parTransId="{691B40D7-9100-4005-BE82-F143A32538BC}" sibTransId="{D0ECD7E9-F650-4A09-912B-150B6E01E224}"/>
    <dgm:cxn modelId="{909DA7BF-53EE-483D-967C-D64ADA99DFEE}" srcId="{8F936407-D1B4-4C90-B447-EC4B5F6B9249}" destId="{5C8DB870-5110-46EC-8AB9-4256722F4E4D}" srcOrd="1" destOrd="0" parTransId="{3A28E1A4-F270-4933-AB7E-25D04AEC257E}" sibTransId="{7A81A3B0-1061-4FFA-A92D-D881D6A76A31}"/>
    <dgm:cxn modelId="{0061E4B6-7387-4471-9E57-097FDD8F4011}" type="presOf" srcId="{5C8DB870-5110-46EC-8AB9-4256722F4E4D}" destId="{EA667041-EC43-4FEE-80C2-408B0723CC2B}" srcOrd="0" destOrd="0" presId="urn:microsoft.com/office/officeart/2005/8/layout/hProcess6"/>
    <dgm:cxn modelId="{78202188-2C27-4D64-9585-635D9EE977E9}" type="presParOf" srcId="{D87665EA-251B-461A-B19A-F6E277B496F2}" destId="{1103382E-939C-4486-9182-C04842EE28AE}" srcOrd="0" destOrd="0" presId="urn:microsoft.com/office/officeart/2005/8/layout/hProcess6"/>
    <dgm:cxn modelId="{32924EB9-26A8-475B-9C8A-54E93CF4DE36}" type="presParOf" srcId="{1103382E-939C-4486-9182-C04842EE28AE}" destId="{AD45CDAC-CBB8-4388-AC85-E32F619DC579}" srcOrd="0" destOrd="0" presId="urn:microsoft.com/office/officeart/2005/8/layout/hProcess6"/>
    <dgm:cxn modelId="{1633A5DA-BD83-45A7-B086-08FC67BF2246}" type="presParOf" srcId="{1103382E-939C-4486-9182-C04842EE28AE}" destId="{4DDE25C9-6A51-4BFA-B84E-F51F5BB885B3}" srcOrd="1" destOrd="0" presId="urn:microsoft.com/office/officeart/2005/8/layout/hProcess6"/>
    <dgm:cxn modelId="{0F5E70C1-63C0-47F3-A279-DC9CE53D0D31}" type="presParOf" srcId="{1103382E-939C-4486-9182-C04842EE28AE}" destId="{B5E7D012-33C5-42AF-8BDC-DD232185C205}" srcOrd="2" destOrd="0" presId="urn:microsoft.com/office/officeart/2005/8/layout/hProcess6"/>
    <dgm:cxn modelId="{FC3E54E7-9E5A-4008-9EAA-A5D0564A4A0B}" type="presParOf" srcId="{1103382E-939C-4486-9182-C04842EE28AE}" destId="{16673E92-C611-404A-A552-5E220130E9B4}" srcOrd="3" destOrd="0" presId="urn:microsoft.com/office/officeart/2005/8/layout/hProcess6"/>
    <dgm:cxn modelId="{36DE3D87-414C-46BB-B08A-F4CF1EE1B953}" type="presParOf" srcId="{D87665EA-251B-461A-B19A-F6E277B496F2}" destId="{B147E476-BA9D-4FF4-83ED-EFC3FAD284B8}" srcOrd="1" destOrd="0" presId="urn:microsoft.com/office/officeart/2005/8/layout/hProcess6"/>
    <dgm:cxn modelId="{A134D624-982E-4E33-9DE2-536A8F728C6E}" type="presParOf" srcId="{D87665EA-251B-461A-B19A-F6E277B496F2}" destId="{229C9D76-BD09-418A-81FD-8078E754C563}" srcOrd="2" destOrd="0" presId="urn:microsoft.com/office/officeart/2005/8/layout/hProcess6"/>
    <dgm:cxn modelId="{86D619CA-16F6-454A-86E3-8128EFC6D458}" type="presParOf" srcId="{229C9D76-BD09-418A-81FD-8078E754C563}" destId="{F7D7EC45-20B3-4458-AEAC-D5373D302496}" srcOrd="0" destOrd="0" presId="urn:microsoft.com/office/officeart/2005/8/layout/hProcess6"/>
    <dgm:cxn modelId="{D9E9E82F-683C-4C21-A43F-D59BEAE2975B}" type="presParOf" srcId="{229C9D76-BD09-418A-81FD-8078E754C563}" destId="{48DA6B6E-85EE-4BE2-AB6D-88E542E327ED}" srcOrd="1" destOrd="0" presId="urn:microsoft.com/office/officeart/2005/8/layout/hProcess6"/>
    <dgm:cxn modelId="{8A1D45C1-5C95-417B-9363-10C82C92B96E}" type="presParOf" srcId="{229C9D76-BD09-418A-81FD-8078E754C563}" destId="{F338F6ED-B7DF-4453-ADB4-C9B2370771F6}" srcOrd="2" destOrd="0" presId="urn:microsoft.com/office/officeart/2005/8/layout/hProcess6"/>
    <dgm:cxn modelId="{4C3834B3-6621-4633-BF91-123991E90674}" type="presParOf" srcId="{229C9D76-BD09-418A-81FD-8078E754C563}" destId="{EA667041-EC43-4FEE-80C2-408B0723CC2B}" srcOrd="3" destOrd="0" presId="urn:microsoft.com/office/officeart/2005/8/layout/hProcess6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FD307EC-5A3C-4598-A8DA-F75275426B64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CAA3FA39-966F-4E48-84AD-7634468DD081}">
      <dgm:prSet phldrT="[Texte]" custT="1"/>
      <dgm:spPr/>
      <dgm:t>
        <a:bodyPr/>
        <a:lstStyle/>
        <a:p>
          <a:r>
            <a:rPr lang="fr-FR" sz="2800" dirty="0" smtClean="0">
              <a:latin typeface="Times New Roman" pitchFamily="18" charset="0"/>
              <a:cs typeface="Times New Roman" pitchFamily="18" charset="0"/>
            </a:rPr>
            <a:t>Oligofructose</a:t>
          </a:r>
          <a:endParaRPr lang="fr-FR" sz="2800" dirty="0">
            <a:latin typeface="Times New Roman" pitchFamily="18" charset="0"/>
            <a:cs typeface="Times New Roman" pitchFamily="18" charset="0"/>
          </a:endParaRPr>
        </a:p>
      </dgm:t>
    </dgm:pt>
    <dgm:pt modelId="{1F0774BA-96CB-4EA9-ABF2-FE9B9999662A}" type="parTrans" cxnId="{1B396C64-D88F-427B-BCB1-AC475FCF70FA}">
      <dgm:prSet/>
      <dgm:spPr/>
      <dgm:t>
        <a:bodyPr/>
        <a:lstStyle/>
        <a:p>
          <a:endParaRPr lang="fr-FR" sz="2400">
            <a:latin typeface="Times New Roman" pitchFamily="18" charset="0"/>
            <a:cs typeface="Times New Roman" pitchFamily="18" charset="0"/>
          </a:endParaRPr>
        </a:p>
      </dgm:t>
    </dgm:pt>
    <dgm:pt modelId="{9682F198-E75F-4010-9047-5AA87F7F922E}" type="sibTrans" cxnId="{1B396C64-D88F-427B-BCB1-AC475FCF70FA}">
      <dgm:prSet/>
      <dgm:spPr/>
      <dgm:t>
        <a:bodyPr/>
        <a:lstStyle/>
        <a:p>
          <a:endParaRPr lang="fr-FR" sz="2400">
            <a:latin typeface="Times New Roman" pitchFamily="18" charset="0"/>
            <a:cs typeface="Times New Roman" pitchFamily="18" charset="0"/>
          </a:endParaRPr>
        </a:p>
      </dgm:t>
    </dgm:pt>
    <dgm:pt modelId="{C5EDD33A-5A6D-4722-BF51-096F18284F0C}">
      <dgm:prSet phldrT="[Texte]" custT="1"/>
      <dgm:spPr/>
      <dgm:t>
        <a:bodyPr/>
        <a:lstStyle/>
        <a:p>
          <a:r>
            <a:rPr lang="fr-FR" sz="2800" dirty="0" smtClean="0">
              <a:latin typeface="Times New Roman" pitchFamily="18" charset="0"/>
              <a:cs typeface="Times New Roman" pitchFamily="18" charset="0"/>
            </a:rPr>
            <a:t>Entérocolite </a:t>
          </a:r>
          <a:r>
            <a:rPr lang="fr-FR" sz="2400" dirty="0" smtClean="0">
              <a:latin typeface="Times New Roman" pitchFamily="18" charset="0"/>
              <a:cs typeface="Times New Roman" pitchFamily="18" charset="0"/>
            </a:rPr>
            <a:t>(expérimentation animale)</a:t>
          </a:r>
          <a:endParaRPr lang="fr-FR" sz="2800" dirty="0" smtClean="0">
            <a:latin typeface="Times New Roman" pitchFamily="18" charset="0"/>
            <a:cs typeface="Times New Roman" pitchFamily="18" charset="0"/>
          </a:endParaRPr>
        </a:p>
      </dgm:t>
    </dgm:pt>
    <dgm:pt modelId="{AA832C2A-B73E-4F9A-8720-8F52BE3F4E09}" type="parTrans" cxnId="{5E08F1DF-5007-4FA8-A97B-16A1BB7F837F}">
      <dgm:prSet custT="1">
        <dgm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fr-FR" sz="700">
            <a:latin typeface="Times New Roman" pitchFamily="18" charset="0"/>
            <a:cs typeface="Times New Roman" pitchFamily="18" charset="0"/>
          </a:endParaRPr>
        </a:p>
      </dgm:t>
    </dgm:pt>
    <dgm:pt modelId="{0DD77C86-2D9B-4B36-A68B-660F6FDA3AC6}" type="sibTrans" cxnId="{5E08F1DF-5007-4FA8-A97B-16A1BB7F837F}">
      <dgm:prSet/>
      <dgm:spPr/>
      <dgm:t>
        <a:bodyPr/>
        <a:lstStyle/>
        <a:p>
          <a:endParaRPr lang="fr-FR" sz="2400">
            <a:latin typeface="Times New Roman" pitchFamily="18" charset="0"/>
            <a:cs typeface="Times New Roman" pitchFamily="18" charset="0"/>
          </a:endParaRPr>
        </a:p>
      </dgm:t>
    </dgm:pt>
    <dgm:pt modelId="{D230CAAB-6135-4E2C-A8EF-BFE96F145A7E}">
      <dgm:prSet phldrT="[Texte]" custT="1"/>
      <dgm:spPr/>
      <dgm:t>
        <a:bodyPr/>
        <a:lstStyle/>
        <a:p>
          <a:r>
            <a:rPr lang="fr-FR" sz="2800" dirty="0" smtClean="0">
              <a:latin typeface="Times New Roman" pitchFamily="18" charset="0"/>
              <a:cs typeface="Times New Roman" pitchFamily="18" charset="0"/>
            </a:rPr>
            <a:t>Inhibition      des bactéries</a:t>
          </a:r>
          <a:endParaRPr lang="fr-FR" sz="2800" dirty="0">
            <a:latin typeface="Times New Roman" pitchFamily="18" charset="0"/>
            <a:cs typeface="Times New Roman" pitchFamily="18" charset="0"/>
          </a:endParaRPr>
        </a:p>
      </dgm:t>
    </dgm:pt>
    <dgm:pt modelId="{99BA4765-2E13-4918-8F5C-52D7A4EA5918}" type="parTrans" cxnId="{66E12BAF-DBBD-4E7B-859F-FDDB6468E3CA}">
      <dgm:prSet custT="1">
        <dgm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fr-FR" sz="700">
            <a:latin typeface="Times New Roman" pitchFamily="18" charset="0"/>
            <a:cs typeface="Times New Roman" pitchFamily="18" charset="0"/>
          </a:endParaRPr>
        </a:p>
      </dgm:t>
    </dgm:pt>
    <dgm:pt modelId="{0B033BA5-6E51-4576-983D-83EF98909EDD}" type="sibTrans" cxnId="{66E12BAF-DBBD-4E7B-859F-FDDB6468E3CA}">
      <dgm:prSet/>
      <dgm:spPr/>
      <dgm:t>
        <a:bodyPr/>
        <a:lstStyle/>
        <a:p>
          <a:endParaRPr lang="fr-FR" sz="2400">
            <a:latin typeface="Times New Roman" pitchFamily="18" charset="0"/>
            <a:cs typeface="Times New Roman" pitchFamily="18" charset="0"/>
          </a:endParaRPr>
        </a:p>
      </dgm:t>
    </dgm:pt>
    <dgm:pt modelId="{CD11B2C7-A825-4129-B8E8-D05BA6808871}">
      <dgm:prSet phldrT="[Texte]" custT="1"/>
      <dgm:spPr/>
      <dgm:t>
        <a:bodyPr/>
        <a:lstStyle/>
        <a:p>
          <a:r>
            <a:rPr lang="fr-FR" sz="2800" dirty="0" smtClean="0">
              <a:latin typeface="Times New Roman" pitchFamily="18" charset="0"/>
              <a:cs typeface="Times New Roman" pitchFamily="18" charset="0"/>
            </a:rPr>
            <a:t>Prévention     des lésions intestinales</a:t>
          </a:r>
          <a:endParaRPr lang="fr-FR" sz="2800" dirty="0">
            <a:latin typeface="Times New Roman" pitchFamily="18" charset="0"/>
            <a:cs typeface="Times New Roman" pitchFamily="18" charset="0"/>
          </a:endParaRPr>
        </a:p>
      </dgm:t>
    </dgm:pt>
    <dgm:pt modelId="{00433C95-007F-4E26-A3CA-9C8B54FCAD32}" type="parTrans" cxnId="{513B879A-C278-4FC2-8A7B-E7390C15074C}">
      <dgm:prSet custT="1">
        <dgm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fr-FR" sz="700">
            <a:latin typeface="Times New Roman" pitchFamily="18" charset="0"/>
            <a:cs typeface="Times New Roman" pitchFamily="18" charset="0"/>
          </a:endParaRPr>
        </a:p>
      </dgm:t>
    </dgm:pt>
    <dgm:pt modelId="{1721F9CE-B4AB-49FD-A57B-20878A8BF274}" type="sibTrans" cxnId="{513B879A-C278-4FC2-8A7B-E7390C15074C}">
      <dgm:prSet/>
      <dgm:spPr/>
      <dgm:t>
        <a:bodyPr/>
        <a:lstStyle/>
        <a:p>
          <a:endParaRPr lang="fr-FR" sz="2400">
            <a:latin typeface="Times New Roman" pitchFamily="18" charset="0"/>
            <a:cs typeface="Times New Roman" pitchFamily="18" charset="0"/>
          </a:endParaRPr>
        </a:p>
      </dgm:t>
    </dgm:pt>
    <dgm:pt modelId="{9F1C8422-2E0A-4DAA-AABB-B48A1522BC1F}">
      <dgm:prSet phldrT="[Texte]" custT="1"/>
      <dgm:spPr/>
      <dgm:t>
        <a:bodyPr/>
        <a:lstStyle/>
        <a:p>
          <a:r>
            <a:rPr lang="fr-FR" sz="2800" dirty="0" smtClean="0">
              <a:latin typeface="Times New Roman" pitchFamily="18" charset="0"/>
              <a:cs typeface="Times New Roman" pitchFamily="18" charset="0"/>
            </a:rPr>
            <a:t>Diarrhée aiguë </a:t>
          </a:r>
          <a:r>
            <a:rPr lang="fr-FR" sz="2300" dirty="0" smtClean="0">
              <a:latin typeface="Times New Roman" pitchFamily="18" charset="0"/>
              <a:cs typeface="Times New Roman" pitchFamily="18" charset="0"/>
            </a:rPr>
            <a:t>(expérimentation animale)</a:t>
          </a:r>
        </a:p>
      </dgm:t>
    </dgm:pt>
    <dgm:pt modelId="{7CBEE122-E4D9-469F-A49B-0AF9E485D82B}" type="parTrans" cxnId="{5D90A811-FCBF-4CCC-84D1-DE2029A69A74}">
      <dgm:prSet>
        <dgm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fr-FR"/>
        </a:p>
      </dgm:t>
    </dgm:pt>
    <dgm:pt modelId="{8F9C306D-7A2D-4433-9B6D-3005A4D87D0F}" type="sibTrans" cxnId="{5D90A811-FCBF-4CCC-84D1-DE2029A69A74}">
      <dgm:prSet/>
      <dgm:spPr/>
      <dgm:t>
        <a:bodyPr/>
        <a:lstStyle/>
        <a:p>
          <a:endParaRPr lang="fr-FR"/>
        </a:p>
      </dgm:t>
    </dgm:pt>
    <dgm:pt modelId="{B1B41699-E789-4027-9799-B92FB43AFDCA}">
      <dgm:prSet phldrT="[Texte]" custT="1"/>
      <dgm:spPr/>
      <dgm:t>
        <a:bodyPr/>
        <a:lstStyle/>
        <a:p>
          <a:r>
            <a:rPr lang="fr-FR" sz="2400" dirty="0" smtClean="0">
              <a:latin typeface="Times New Roman" pitchFamily="18" charset="0"/>
              <a:cs typeface="Times New Roman" pitchFamily="18" charset="0"/>
            </a:rPr>
            <a:t>Rétablissement     de la flore intestinale normale</a:t>
          </a:r>
          <a:endParaRPr lang="fr-FR" sz="2400" dirty="0">
            <a:latin typeface="Times New Roman" pitchFamily="18" charset="0"/>
            <a:cs typeface="Times New Roman" pitchFamily="18" charset="0"/>
          </a:endParaRPr>
        </a:p>
      </dgm:t>
    </dgm:pt>
    <dgm:pt modelId="{F2CB6F78-2698-40A5-8908-AAB95361E83C}" type="parTrans" cxnId="{4A3C28D5-2D54-43C9-9143-6E8E3D1EAC8C}">
      <dgm:prSet/>
      <dgm:spPr/>
      <dgm:t>
        <a:bodyPr/>
        <a:lstStyle/>
        <a:p>
          <a:endParaRPr lang="fr-FR">
            <a:latin typeface="Times New Roman" pitchFamily="18" charset="0"/>
            <a:cs typeface="Times New Roman" pitchFamily="18" charset="0"/>
          </a:endParaRPr>
        </a:p>
      </dgm:t>
    </dgm:pt>
    <dgm:pt modelId="{1F43AC74-0AEE-45D8-8545-2C6C28E6D310}" type="sibTrans" cxnId="{4A3C28D5-2D54-43C9-9143-6E8E3D1EAC8C}">
      <dgm:prSet/>
      <dgm:spPr/>
      <dgm:t>
        <a:bodyPr/>
        <a:lstStyle/>
        <a:p>
          <a:endParaRPr lang="fr-FR"/>
        </a:p>
      </dgm:t>
    </dgm:pt>
    <dgm:pt modelId="{66C85C84-D26B-4C57-A6B2-48F1B15E558D}" type="pres">
      <dgm:prSet presAssocID="{6FD307EC-5A3C-4598-A8DA-F75275426B6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49523F7-3DB0-4FE9-9330-BC691C00C5D3}" type="pres">
      <dgm:prSet presAssocID="{CAA3FA39-966F-4E48-84AD-7634468DD081}" presName="root1" presStyleCnt="0"/>
      <dgm:spPr/>
    </dgm:pt>
    <dgm:pt modelId="{A50786C1-F318-4D78-B986-011FBD1B5ED4}" type="pres">
      <dgm:prSet presAssocID="{CAA3FA39-966F-4E48-84AD-7634468DD081}" presName="LevelOneTextNode" presStyleLbl="node0" presStyleIdx="0" presStyleCnt="2" custScaleX="112558" custScaleY="7255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5B49247-F8E1-4980-90EC-14222BA35FB4}" type="pres">
      <dgm:prSet presAssocID="{CAA3FA39-966F-4E48-84AD-7634468DD081}" presName="level2hierChild" presStyleCnt="0"/>
      <dgm:spPr/>
    </dgm:pt>
    <dgm:pt modelId="{A894F221-3531-40DE-9EB0-B870EAC7B60E}" type="pres">
      <dgm:prSet presAssocID="{AA832C2A-B73E-4F9A-8720-8F52BE3F4E09}" presName="conn2-1" presStyleLbl="parChTrans1D2" presStyleIdx="0" presStyleCnt="2"/>
      <dgm:spPr/>
      <dgm:t>
        <a:bodyPr/>
        <a:lstStyle/>
        <a:p>
          <a:endParaRPr lang="fr-FR"/>
        </a:p>
      </dgm:t>
    </dgm:pt>
    <dgm:pt modelId="{E3AB382B-8E75-4C28-BFA2-EB28D509D866}" type="pres">
      <dgm:prSet presAssocID="{AA832C2A-B73E-4F9A-8720-8F52BE3F4E09}" presName="connTx" presStyleLbl="parChTrans1D2" presStyleIdx="0" presStyleCnt="2"/>
      <dgm:spPr/>
      <dgm:t>
        <a:bodyPr/>
        <a:lstStyle/>
        <a:p>
          <a:endParaRPr lang="fr-FR"/>
        </a:p>
      </dgm:t>
    </dgm:pt>
    <dgm:pt modelId="{AE2F2DB4-E268-4C87-96A4-7881E9B0676B}" type="pres">
      <dgm:prSet presAssocID="{C5EDD33A-5A6D-4722-BF51-096F18284F0C}" presName="root2" presStyleCnt="0"/>
      <dgm:spPr/>
    </dgm:pt>
    <dgm:pt modelId="{2DD643A4-6B7C-43E6-A0D5-F776B0B00251}" type="pres">
      <dgm:prSet presAssocID="{C5EDD33A-5A6D-4722-BF51-096F18284F0C}" presName="LevelTwoTextNode" presStyleLbl="node2" presStyleIdx="0" presStyleCnt="2" custScaleX="111588" custScaleY="12946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3C519A7-AB40-4D92-A202-8AA29BCDD0AA}" type="pres">
      <dgm:prSet presAssocID="{C5EDD33A-5A6D-4722-BF51-096F18284F0C}" presName="level3hierChild" presStyleCnt="0"/>
      <dgm:spPr/>
    </dgm:pt>
    <dgm:pt modelId="{74469355-D53B-42E5-8F41-B3A96347409C}" type="pres">
      <dgm:prSet presAssocID="{99BA4765-2E13-4918-8F5C-52D7A4EA5918}" presName="conn2-1" presStyleLbl="parChTrans1D3" presStyleIdx="0" presStyleCnt="2"/>
      <dgm:spPr/>
      <dgm:t>
        <a:bodyPr/>
        <a:lstStyle/>
        <a:p>
          <a:endParaRPr lang="fr-FR"/>
        </a:p>
      </dgm:t>
    </dgm:pt>
    <dgm:pt modelId="{1CBCF628-C2E4-4E91-AF4C-3FE49DAB9899}" type="pres">
      <dgm:prSet presAssocID="{99BA4765-2E13-4918-8F5C-52D7A4EA5918}" presName="connTx" presStyleLbl="parChTrans1D3" presStyleIdx="0" presStyleCnt="2"/>
      <dgm:spPr/>
      <dgm:t>
        <a:bodyPr/>
        <a:lstStyle/>
        <a:p>
          <a:endParaRPr lang="fr-FR"/>
        </a:p>
      </dgm:t>
    </dgm:pt>
    <dgm:pt modelId="{80058CBD-64EB-4909-8661-12D5CCDE3BFA}" type="pres">
      <dgm:prSet presAssocID="{D230CAAB-6135-4E2C-A8EF-BFE96F145A7E}" presName="root2" presStyleCnt="0"/>
      <dgm:spPr/>
    </dgm:pt>
    <dgm:pt modelId="{5CC8D3EE-97A5-4B3B-AE0B-7BE0BD24D88E}" type="pres">
      <dgm:prSet presAssocID="{D230CAAB-6135-4E2C-A8EF-BFE96F145A7E}" presName="LevelTwoTextNode" presStyleLbl="node3" presStyleIdx="0" presStyleCnt="2" custScaleX="12379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E77AEF7-5745-4376-890E-5D5D9D23E9B0}" type="pres">
      <dgm:prSet presAssocID="{D230CAAB-6135-4E2C-A8EF-BFE96F145A7E}" presName="level3hierChild" presStyleCnt="0"/>
      <dgm:spPr/>
    </dgm:pt>
    <dgm:pt modelId="{480F0E11-92BC-43E2-A8D9-34CE9579F16A}" type="pres">
      <dgm:prSet presAssocID="{00433C95-007F-4E26-A3CA-9C8B54FCAD32}" presName="conn2-1" presStyleLbl="parChTrans1D3" presStyleIdx="1" presStyleCnt="2"/>
      <dgm:spPr/>
      <dgm:t>
        <a:bodyPr/>
        <a:lstStyle/>
        <a:p>
          <a:endParaRPr lang="fr-FR"/>
        </a:p>
      </dgm:t>
    </dgm:pt>
    <dgm:pt modelId="{B2815F2A-562F-403B-913B-EEDBF28A6391}" type="pres">
      <dgm:prSet presAssocID="{00433C95-007F-4E26-A3CA-9C8B54FCAD32}" presName="connTx" presStyleLbl="parChTrans1D3" presStyleIdx="1" presStyleCnt="2"/>
      <dgm:spPr/>
      <dgm:t>
        <a:bodyPr/>
        <a:lstStyle/>
        <a:p>
          <a:endParaRPr lang="fr-FR"/>
        </a:p>
      </dgm:t>
    </dgm:pt>
    <dgm:pt modelId="{57F6DEA1-5FE9-44E4-AD46-9B4C6FB7C59F}" type="pres">
      <dgm:prSet presAssocID="{CD11B2C7-A825-4129-B8E8-D05BA6808871}" presName="root2" presStyleCnt="0"/>
      <dgm:spPr/>
    </dgm:pt>
    <dgm:pt modelId="{D34F9F3E-EE40-497D-B533-A610300C1106}" type="pres">
      <dgm:prSet presAssocID="{CD11B2C7-A825-4129-B8E8-D05BA6808871}" presName="LevelTwoTextNode" presStyleLbl="node3" presStyleIdx="1" presStyleCnt="2" custScaleX="126150" custScaleY="12436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448D3E6-82F2-486F-A0ED-55D3B134A868}" type="pres">
      <dgm:prSet presAssocID="{CD11B2C7-A825-4129-B8E8-D05BA6808871}" presName="level3hierChild" presStyleCnt="0"/>
      <dgm:spPr/>
    </dgm:pt>
    <dgm:pt modelId="{F046D6D6-5738-4AB4-BAD9-5BDFF6E2D265}" type="pres">
      <dgm:prSet presAssocID="{7CBEE122-E4D9-469F-A49B-0AF9E485D82B}" presName="conn2-1" presStyleLbl="parChTrans1D2" presStyleIdx="1" presStyleCnt="2"/>
      <dgm:spPr/>
      <dgm:t>
        <a:bodyPr/>
        <a:lstStyle/>
        <a:p>
          <a:endParaRPr lang="fr-FR"/>
        </a:p>
      </dgm:t>
    </dgm:pt>
    <dgm:pt modelId="{9148B1C3-61A7-46F3-8B2D-8FDA5CC486C0}" type="pres">
      <dgm:prSet presAssocID="{7CBEE122-E4D9-469F-A49B-0AF9E485D82B}" presName="connTx" presStyleLbl="parChTrans1D2" presStyleIdx="1" presStyleCnt="2"/>
      <dgm:spPr/>
      <dgm:t>
        <a:bodyPr/>
        <a:lstStyle/>
        <a:p>
          <a:endParaRPr lang="fr-FR"/>
        </a:p>
      </dgm:t>
    </dgm:pt>
    <dgm:pt modelId="{B3A00010-4968-4F08-B6C3-DC0655703F32}" type="pres">
      <dgm:prSet presAssocID="{9F1C8422-2E0A-4DAA-AABB-B48A1522BC1F}" presName="root2" presStyleCnt="0"/>
      <dgm:spPr/>
    </dgm:pt>
    <dgm:pt modelId="{3550DD23-25D4-4C7F-B6A6-F3C07823086D}" type="pres">
      <dgm:prSet presAssocID="{9F1C8422-2E0A-4DAA-AABB-B48A1522BC1F}" presName="LevelTwoTextNode" presStyleLbl="node2" presStyleIdx="1" presStyleCnt="2" custScaleX="118583" custScaleY="129467" custLinFactNeighborY="6407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B12988B-BC9A-4097-AAF7-887E44FFFF7D}" type="pres">
      <dgm:prSet presAssocID="{9F1C8422-2E0A-4DAA-AABB-B48A1522BC1F}" presName="level3hierChild" presStyleCnt="0"/>
      <dgm:spPr/>
    </dgm:pt>
    <dgm:pt modelId="{2759C48A-67EC-4F90-9EB4-FC0F29C132EE}" type="pres">
      <dgm:prSet presAssocID="{B1B41699-E789-4027-9799-B92FB43AFDCA}" presName="root1" presStyleCnt="0"/>
      <dgm:spPr/>
    </dgm:pt>
    <dgm:pt modelId="{B2295B47-3D9E-4308-98B7-9937ACFCF4CD}" type="pres">
      <dgm:prSet presAssocID="{B1B41699-E789-4027-9799-B92FB43AFDCA}" presName="LevelOneTextNode" presStyleLbl="node0" presStyleIdx="1" presStyleCnt="2" custScaleX="126150" custScaleY="124362" custLinFactX="104410" custLinFactNeighborX="200000" custLinFactNeighborY="2540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515236F-B09A-4861-B032-646078A22445}" type="pres">
      <dgm:prSet presAssocID="{B1B41699-E789-4027-9799-B92FB43AFDCA}" presName="level2hierChild" presStyleCnt="0"/>
      <dgm:spPr/>
    </dgm:pt>
  </dgm:ptLst>
  <dgm:cxnLst>
    <dgm:cxn modelId="{0DD69926-37E3-43D9-99B3-B7586B14942F}" type="presOf" srcId="{9F1C8422-2E0A-4DAA-AABB-B48A1522BC1F}" destId="{3550DD23-25D4-4C7F-B6A6-F3C07823086D}" srcOrd="0" destOrd="0" presId="urn:microsoft.com/office/officeart/2005/8/layout/hierarchy2"/>
    <dgm:cxn modelId="{C892A59E-B8DF-4AFE-80D2-F2976C5A4BB0}" type="presOf" srcId="{00433C95-007F-4E26-A3CA-9C8B54FCAD32}" destId="{480F0E11-92BC-43E2-A8D9-34CE9579F16A}" srcOrd="0" destOrd="0" presId="urn:microsoft.com/office/officeart/2005/8/layout/hierarchy2"/>
    <dgm:cxn modelId="{6650623C-7EBC-4D3D-A64F-EC9B160DDA55}" type="presOf" srcId="{AA832C2A-B73E-4F9A-8720-8F52BE3F4E09}" destId="{E3AB382B-8E75-4C28-BFA2-EB28D509D866}" srcOrd="1" destOrd="0" presId="urn:microsoft.com/office/officeart/2005/8/layout/hierarchy2"/>
    <dgm:cxn modelId="{0ABB9F1F-C4F7-4875-AF88-FFCF8BF7DEE0}" type="presOf" srcId="{00433C95-007F-4E26-A3CA-9C8B54FCAD32}" destId="{B2815F2A-562F-403B-913B-EEDBF28A6391}" srcOrd="1" destOrd="0" presId="urn:microsoft.com/office/officeart/2005/8/layout/hierarchy2"/>
    <dgm:cxn modelId="{F74A2C02-8A56-4EC4-856F-5A663AAF1A0F}" type="presOf" srcId="{6FD307EC-5A3C-4598-A8DA-F75275426B64}" destId="{66C85C84-D26B-4C57-A6B2-48F1B15E558D}" srcOrd="0" destOrd="0" presId="urn:microsoft.com/office/officeart/2005/8/layout/hierarchy2"/>
    <dgm:cxn modelId="{EA1BE8DD-D052-49C0-9B4A-415165602DE8}" type="presOf" srcId="{B1B41699-E789-4027-9799-B92FB43AFDCA}" destId="{B2295B47-3D9E-4308-98B7-9937ACFCF4CD}" srcOrd="0" destOrd="0" presId="urn:microsoft.com/office/officeart/2005/8/layout/hierarchy2"/>
    <dgm:cxn modelId="{A6FE2335-AC66-4F59-8EFC-AA335566D58D}" type="presOf" srcId="{99BA4765-2E13-4918-8F5C-52D7A4EA5918}" destId="{1CBCF628-C2E4-4E91-AF4C-3FE49DAB9899}" srcOrd="1" destOrd="0" presId="urn:microsoft.com/office/officeart/2005/8/layout/hierarchy2"/>
    <dgm:cxn modelId="{824F7023-1D1A-4840-8CC0-A46A05161925}" type="presOf" srcId="{D230CAAB-6135-4E2C-A8EF-BFE96F145A7E}" destId="{5CC8D3EE-97A5-4B3B-AE0B-7BE0BD24D88E}" srcOrd="0" destOrd="0" presId="urn:microsoft.com/office/officeart/2005/8/layout/hierarchy2"/>
    <dgm:cxn modelId="{903B9940-8357-4084-976D-354FD5C30EE7}" type="presOf" srcId="{C5EDD33A-5A6D-4722-BF51-096F18284F0C}" destId="{2DD643A4-6B7C-43E6-A0D5-F776B0B00251}" srcOrd="0" destOrd="0" presId="urn:microsoft.com/office/officeart/2005/8/layout/hierarchy2"/>
    <dgm:cxn modelId="{21469355-DF8D-470F-9277-3A25455EDF25}" type="presOf" srcId="{7CBEE122-E4D9-469F-A49B-0AF9E485D82B}" destId="{F046D6D6-5738-4AB4-BAD9-5BDFF6E2D265}" srcOrd="0" destOrd="0" presId="urn:microsoft.com/office/officeart/2005/8/layout/hierarchy2"/>
    <dgm:cxn modelId="{513B879A-C278-4FC2-8A7B-E7390C15074C}" srcId="{C5EDD33A-5A6D-4722-BF51-096F18284F0C}" destId="{CD11B2C7-A825-4129-B8E8-D05BA6808871}" srcOrd="1" destOrd="0" parTransId="{00433C95-007F-4E26-A3CA-9C8B54FCAD32}" sibTransId="{1721F9CE-B4AB-49FD-A57B-20878A8BF274}"/>
    <dgm:cxn modelId="{7D59B2D3-BE91-4594-84C8-FE93D4C0FFBD}" type="presOf" srcId="{CD11B2C7-A825-4129-B8E8-D05BA6808871}" destId="{D34F9F3E-EE40-497D-B533-A610300C1106}" srcOrd="0" destOrd="0" presId="urn:microsoft.com/office/officeart/2005/8/layout/hierarchy2"/>
    <dgm:cxn modelId="{66E12BAF-DBBD-4E7B-859F-FDDB6468E3CA}" srcId="{C5EDD33A-5A6D-4722-BF51-096F18284F0C}" destId="{D230CAAB-6135-4E2C-A8EF-BFE96F145A7E}" srcOrd="0" destOrd="0" parTransId="{99BA4765-2E13-4918-8F5C-52D7A4EA5918}" sibTransId="{0B033BA5-6E51-4576-983D-83EF98909EDD}"/>
    <dgm:cxn modelId="{5E08F1DF-5007-4FA8-A97B-16A1BB7F837F}" srcId="{CAA3FA39-966F-4E48-84AD-7634468DD081}" destId="{C5EDD33A-5A6D-4722-BF51-096F18284F0C}" srcOrd="0" destOrd="0" parTransId="{AA832C2A-B73E-4F9A-8720-8F52BE3F4E09}" sibTransId="{0DD77C86-2D9B-4B36-A68B-660F6FDA3AC6}"/>
    <dgm:cxn modelId="{3B09731E-C5BE-4A79-BB3A-80273C0BCBA0}" type="presOf" srcId="{7CBEE122-E4D9-469F-A49B-0AF9E485D82B}" destId="{9148B1C3-61A7-46F3-8B2D-8FDA5CC486C0}" srcOrd="1" destOrd="0" presId="urn:microsoft.com/office/officeart/2005/8/layout/hierarchy2"/>
    <dgm:cxn modelId="{0C1A4D45-EB08-4EFE-B330-E1CACF2592B7}" type="presOf" srcId="{CAA3FA39-966F-4E48-84AD-7634468DD081}" destId="{A50786C1-F318-4D78-B986-011FBD1B5ED4}" srcOrd="0" destOrd="0" presId="urn:microsoft.com/office/officeart/2005/8/layout/hierarchy2"/>
    <dgm:cxn modelId="{5D90A811-FCBF-4CCC-84D1-DE2029A69A74}" srcId="{CAA3FA39-966F-4E48-84AD-7634468DD081}" destId="{9F1C8422-2E0A-4DAA-AABB-B48A1522BC1F}" srcOrd="1" destOrd="0" parTransId="{7CBEE122-E4D9-469F-A49B-0AF9E485D82B}" sibTransId="{8F9C306D-7A2D-4433-9B6D-3005A4D87D0F}"/>
    <dgm:cxn modelId="{1B396C64-D88F-427B-BCB1-AC475FCF70FA}" srcId="{6FD307EC-5A3C-4598-A8DA-F75275426B64}" destId="{CAA3FA39-966F-4E48-84AD-7634468DD081}" srcOrd="0" destOrd="0" parTransId="{1F0774BA-96CB-4EA9-ABF2-FE9B9999662A}" sibTransId="{9682F198-E75F-4010-9047-5AA87F7F922E}"/>
    <dgm:cxn modelId="{4A3C28D5-2D54-43C9-9143-6E8E3D1EAC8C}" srcId="{6FD307EC-5A3C-4598-A8DA-F75275426B64}" destId="{B1B41699-E789-4027-9799-B92FB43AFDCA}" srcOrd="1" destOrd="0" parTransId="{F2CB6F78-2698-40A5-8908-AAB95361E83C}" sibTransId="{1F43AC74-0AEE-45D8-8545-2C6C28E6D310}"/>
    <dgm:cxn modelId="{BA89ECE1-A285-4367-833F-AA26EA64C3B5}" type="presOf" srcId="{99BA4765-2E13-4918-8F5C-52D7A4EA5918}" destId="{74469355-D53B-42E5-8F41-B3A96347409C}" srcOrd="0" destOrd="0" presId="urn:microsoft.com/office/officeart/2005/8/layout/hierarchy2"/>
    <dgm:cxn modelId="{924AC271-BE40-4D19-9098-59A271D7F18D}" type="presOf" srcId="{AA832C2A-B73E-4F9A-8720-8F52BE3F4E09}" destId="{A894F221-3531-40DE-9EB0-B870EAC7B60E}" srcOrd="0" destOrd="0" presId="urn:microsoft.com/office/officeart/2005/8/layout/hierarchy2"/>
    <dgm:cxn modelId="{EE2F0186-AC9B-4B3C-A39A-C312C4B6A819}" type="presParOf" srcId="{66C85C84-D26B-4C57-A6B2-48F1B15E558D}" destId="{649523F7-3DB0-4FE9-9330-BC691C00C5D3}" srcOrd="0" destOrd="0" presId="urn:microsoft.com/office/officeart/2005/8/layout/hierarchy2"/>
    <dgm:cxn modelId="{3C68DADD-0C16-4025-B108-4FF25547E92E}" type="presParOf" srcId="{649523F7-3DB0-4FE9-9330-BC691C00C5D3}" destId="{A50786C1-F318-4D78-B986-011FBD1B5ED4}" srcOrd="0" destOrd="0" presId="urn:microsoft.com/office/officeart/2005/8/layout/hierarchy2"/>
    <dgm:cxn modelId="{9FBF5581-9C79-4E59-83B7-85B508714650}" type="presParOf" srcId="{649523F7-3DB0-4FE9-9330-BC691C00C5D3}" destId="{05B49247-F8E1-4980-90EC-14222BA35FB4}" srcOrd="1" destOrd="0" presId="urn:microsoft.com/office/officeart/2005/8/layout/hierarchy2"/>
    <dgm:cxn modelId="{8663263B-6C92-481F-A5D1-B003EE563500}" type="presParOf" srcId="{05B49247-F8E1-4980-90EC-14222BA35FB4}" destId="{A894F221-3531-40DE-9EB0-B870EAC7B60E}" srcOrd="0" destOrd="0" presId="urn:microsoft.com/office/officeart/2005/8/layout/hierarchy2"/>
    <dgm:cxn modelId="{230A4C0B-B499-413E-89EE-020BBE1C2840}" type="presParOf" srcId="{A894F221-3531-40DE-9EB0-B870EAC7B60E}" destId="{E3AB382B-8E75-4C28-BFA2-EB28D509D866}" srcOrd="0" destOrd="0" presId="urn:microsoft.com/office/officeart/2005/8/layout/hierarchy2"/>
    <dgm:cxn modelId="{6D87FB93-B281-48F3-BCAF-81188C395F97}" type="presParOf" srcId="{05B49247-F8E1-4980-90EC-14222BA35FB4}" destId="{AE2F2DB4-E268-4C87-96A4-7881E9B0676B}" srcOrd="1" destOrd="0" presId="urn:microsoft.com/office/officeart/2005/8/layout/hierarchy2"/>
    <dgm:cxn modelId="{655ACA0D-C9F4-4186-BF2F-E5BF1EE208DE}" type="presParOf" srcId="{AE2F2DB4-E268-4C87-96A4-7881E9B0676B}" destId="{2DD643A4-6B7C-43E6-A0D5-F776B0B00251}" srcOrd="0" destOrd="0" presId="urn:microsoft.com/office/officeart/2005/8/layout/hierarchy2"/>
    <dgm:cxn modelId="{B852C1AC-BB7C-46BC-8A42-904153A98DE0}" type="presParOf" srcId="{AE2F2DB4-E268-4C87-96A4-7881E9B0676B}" destId="{A3C519A7-AB40-4D92-A202-8AA29BCDD0AA}" srcOrd="1" destOrd="0" presId="urn:microsoft.com/office/officeart/2005/8/layout/hierarchy2"/>
    <dgm:cxn modelId="{6CB3F871-4BFF-485F-A7E8-EBD04919861F}" type="presParOf" srcId="{A3C519A7-AB40-4D92-A202-8AA29BCDD0AA}" destId="{74469355-D53B-42E5-8F41-B3A96347409C}" srcOrd="0" destOrd="0" presId="urn:microsoft.com/office/officeart/2005/8/layout/hierarchy2"/>
    <dgm:cxn modelId="{3F1C822A-4B4F-4085-A78A-76FE3A967233}" type="presParOf" srcId="{74469355-D53B-42E5-8F41-B3A96347409C}" destId="{1CBCF628-C2E4-4E91-AF4C-3FE49DAB9899}" srcOrd="0" destOrd="0" presId="urn:microsoft.com/office/officeart/2005/8/layout/hierarchy2"/>
    <dgm:cxn modelId="{594F14B2-4F82-41E2-9C3C-E8F6821C876E}" type="presParOf" srcId="{A3C519A7-AB40-4D92-A202-8AA29BCDD0AA}" destId="{80058CBD-64EB-4909-8661-12D5CCDE3BFA}" srcOrd="1" destOrd="0" presId="urn:microsoft.com/office/officeart/2005/8/layout/hierarchy2"/>
    <dgm:cxn modelId="{74B0595F-A55B-47FD-942A-82116D00CBB9}" type="presParOf" srcId="{80058CBD-64EB-4909-8661-12D5CCDE3BFA}" destId="{5CC8D3EE-97A5-4B3B-AE0B-7BE0BD24D88E}" srcOrd="0" destOrd="0" presId="urn:microsoft.com/office/officeart/2005/8/layout/hierarchy2"/>
    <dgm:cxn modelId="{420BECFB-58E6-4247-9E18-9515AFC94EEE}" type="presParOf" srcId="{80058CBD-64EB-4909-8661-12D5CCDE3BFA}" destId="{1E77AEF7-5745-4376-890E-5D5D9D23E9B0}" srcOrd="1" destOrd="0" presId="urn:microsoft.com/office/officeart/2005/8/layout/hierarchy2"/>
    <dgm:cxn modelId="{CDCDE069-BD02-4650-9A12-588425B0BDB1}" type="presParOf" srcId="{A3C519A7-AB40-4D92-A202-8AA29BCDD0AA}" destId="{480F0E11-92BC-43E2-A8D9-34CE9579F16A}" srcOrd="2" destOrd="0" presId="urn:microsoft.com/office/officeart/2005/8/layout/hierarchy2"/>
    <dgm:cxn modelId="{60C981CA-3E52-4992-8AEF-C224F63D6A4D}" type="presParOf" srcId="{480F0E11-92BC-43E2-A8D9-34CE9579F16A}" destId="{B2815F2A-562F-403B-913B-EEDBF28A6391}" srcOrd="0" destOrd="0" presId="urn:microsoft.com/office/officeart/2005/8/layout/hierarchy2"/>
    <dgm:cxn modelId="{1E0C1C91-17E6-4C6D-B1E6-3132E9BA872E}" type="presParOf" srcId="{A3C519A7-AB40-4D92-A202-8AA29BCDD0AA}" destId="{57F6DEA1-5FE9-44E4-AD46-9B4C6FB7C59F}" srcOrd="3" destOrd="0" presId="urn:microsoft.com/office/officeart/2005/8/layout/hierarchy2"/>
    <dgm:cxn modelId="{F11920AD-98DF-482C-A9C3-4ADB5BF3487E}" type="presParOf" srcId="{57F6DEA1-5FE9-44E4-AD46-9B4C6FB7C59F}" destId="{D34F9F3E-EE40-497D-B533-A610300C1106}" srcOrd="0" destOrd="0" presId="urn:microsoft.com/office/officeart/2005/8/layout/hierarchy2"/>
    <dgm:cxn modelId="{4E5B262E-EBDA-4A3F-B0E8-E1BF67848B3C}" type="presParOf" srcId="{57F6DEA1-5FE9-44E4-AD46-9B4C6FB7C59F}" destId="{D448D3E6-82F2-486F-A0ED-55D3B134A868}" srcOrd="1" destOrd="0" presId="urn:microsoft.com/office/officeart/2005/8/layout/hierarchy2"/>
    <dgm:cxn modelId="{E8BD0BC3-1132-4706-B8BA-1EF0B962F359}" type="presParOf" srcId="{05B49247-F8E1-4980-90EC-14222BA35FB4}" destId="{F046D6D6-5738-4AB4-BAD9-5BDFF6E2D265}" srcOrd="2" destOrd="0" presId="urn:microsoft.com/office/officeart/2005/8/layout/hierarchy2"/>
    <dgm:cxn modelId="{D96B63A1-EBAE-4CC5-822D-0695CB2D4A74}" type="presParOf" srcId="{F046D6D6-5738-4AB4-BAD9-5BDFF6E2D265}" destId="{9148B1C3-61A7-46F3-8B2D-8FDA5CC486C0}" srcOrd="0" destOrd="0" presId="urn:microsoft.com/office/officeart/2005/8/layout/hierarchy2"/>
    <dgm:cxn modelId="{6F9A393A-632F-4133-9A76-B3AD18DE8564}" type="presParOf" srcId="{05B49247-F8E1-4980-90EC-14222BA35FB4}" destId="{B3A00010-4968-4F08-B6C3-DC0655703F32}" srcOrd="3" destOrd="0" presId="urn:microsoft.com/office/officeart/2005/8/layout/hierarchy2"/>
    <dgm:cxn modelId="{7B1250C8-E96E-4C82-ADA9-A877023071B9}" type="presParOf" srcId="{B3A00010-4968-4F08-B6C3-DC0655703F32}" destId="{3550DD23-25D4-4C7F-B6A6-F3C07823086D}" srcOrd="0" destOrd="0" presId="urn:microsoft.com/office/officeart/2005/8/layout/hierarchy2"/>
    <dgm:cxn modelId="{708AB634-C9A2-4FFA-A812-8A8FE8D2E144}" type="presParOf" srcId="{B3A00010-4968-4F08-B6C3-DC0655703F32}" destId="{4B12988B-BC9A-4097-AAF7-887E44FFFF7D}" srcOrd="1" destOrd="0" presId="urn:microsoft.com/office/officeart/2005/8/layout/hierarchy2"/>
    <dgm:cxn modelId="{D7B4DA09-0A9B-496A-AF24-9DDD7FDA56B3}" type="presParOf" srcId="{66C85C84-D26B-4C57-A6B2-48F1B15E558D}" destId="{2759C48A-67EC-4F90-9EB4-FC0F29C132EE}" srcOrd="1" destOrd="0" presId="urn:microsoft.com/office/officeart/2005/8/layout/hierarchy2"/>
    <dgm:cxn modelId="{4E2D0B2A-41DA-4760-AC88-3C2FB3C3D495}" type="presParOf" srcId="{2759C48A-67EC-4F90-9EB4-FC0F29C132EE}" destId="{B2295B47-3D9E-4308-98B7-9937ACFCF4CD}" srcOrd="0" destOrd="0" presId="urn:microsoft.com/office/officeart/2005/8/layout/hierarchy2"/>
    <dgm:cxn modelId="{D621B4C1-F6A5-46DE-B3BE-52EB0691D486}" type="presParOf" srcId="{2759C48A-67EC-4F90-9EB4-FC0F29C132EE}" destId="{2515236F-B09A-4861-B032-646078A22445}" srcOrd="1" destOrd="0" presId="urn:microsoft.com/office/officeart/2005/8/layout/hierarchy2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BE55FC6-BA69-485D-B7C8-76808A2C9AD8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1BAF6E9-FF81-4DB2-82FD-01ACE8C1EF75}">
      <dgm:prSet phldrT="[Texte]"/>
      <dgm:spPr/>
      <dgm:t>
        <a:bodyPr/>
        <a:lstStyle/>
        <a:p>
          <a:r>
            <a:rPr lang="fr-FR" dirty="0" smtClean="0"/>
            <a:t>Inuline et oligofructose</a:t>
          </a:r>
          <a:endParaRPr lang="fr-FR" dirty="0"/>
        </a:p>
      </dgm:t>
    </dgm:pt>
    <dgm:pt modelId="{188909D8-0DE1-436F-AF94-D08C25FAC132}" type="parTrans" cxnId="{B8229839-2324-4D9D-B16D-DA2C85395BF3}">
      <dgm:prSet/>
      <dgm:spPr/>
      <dgm:t>
        <a:bodyPr/>
        <a:lstStyle/>
        <a:p>
          <a:endParaRPr lang="fr-FR"/>
        </a:p>
      </dgm:t>
    </dgm:pt>
    <dgm:pt modelId="{ED182C26-CE6E-47D9-A880-01171D5110E2}" type="sibTrans" cxnId="{B8229839-2324-4D9D-B16D-DA2C85395BF3}">
      <dgm:prSet/>
      <dgm:spPr/>
      <dgm:t>
        <a:bodyPr/>
        <a:lstStyle/>
        <a:p>
          <a:endParaRPr lang="fr-FR"/>
        </a:p>
      </dgm:t>
    </dgm:pt>
    <dgm:pt modelId="{3823E686-8A4D-46FE-BF1D-43F9FF9CCD37}">
      <dgm:prSet phldrT="[Texte]"/>
      <dgm:spPr/>
      <dgm:t>
        <a:bodyPr/>
        <a:lstStyle/>
        <a:p>
          <a:r>
            <a:rPr lang="fr-FR" dirty="0" smtClean="0"/>
            <a:t>Absorption des minéraux importants (Ca, Mg)</a:t>
          </a:r>
          <a:endParaRPr lang="fr-FR" dirty="0"/>
        </a:p>
      </dgm:t>
    </dgm:pt>
    <dgm:pt modelId="{C8431D7B-0998-40D1-8333-4DEB7B301646}" type="parTrans" cxnId="{3A9AC006-FB9B-4BFC-8FDE-35C4DA421821}">
      <dgm:prSet>
        <dgm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fr-FR"/>
        </a:p>
      </dgm:t>
    </dgm:pt>
    <dgm:pt modelId="{A5373D0F-244C-4BFC-8CE1-166E77500BE6}" type="sibTrans" cxnId="{3A9AC006-FB9B-4BFC-8FDE-35C4DA421821}">
      <dgm:prSet/>
      <dgm:spPr/>
      <dgm:t>
        <a:bodyPr/>
        <a:lstStyle/>
        <a:p>
          <a:endParaRPr lang="fr-FR"/>
        </a:p>
      </dgm:t>
    </dgm:pt>
    <dgm:pt modelId="{4CBCB630-2ADE-474D-8670-D046B2331B47}">
      <dgm:prSet phldrT="[Texte]"/>
      <dgm:spPr/>
      <dgm:t>
        <a:bodyPr/>
        <a:lstStyle/>
        <a:p>
          <a:r>
            <a:rPr lang="fr-FR" dirty="0" smtClean="0"/>
            <a:t>Minéralisation des os</a:t>
          </a:r>
          <a:endParaRPr lang="fr-FR" dirty="0"/>
        </a:p>
      </dgm:t>
    </dgm:pt>
    <dgm:pt modelId="{0D323584-17F1-470D-A38D-8A99249F63DC}" type="parTrans" cxnId="{46476AEF-EF55-41EB-AB59-01DCA161E5BD}">
      <dgm:prSet>
        <dgm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fr-FR"/>
        </a:p>
      </dgm:t>
    </dgm:pt>
    <dgm:pt modelId="{0AD6A773-7168-45CD-ADB0-36C869996E96}" type="sibTrans" cxnId="{46476AEF-EF55-41EB-AB59-01DCA161E5BD}">
      <dgm:prSet/>
      <dgm:spPr/>
      <dgm:t>
        <a:bodyPr/>
        <a:lstStyle/>
        <a:p>
          <a:endParaRPr lang="fr-FR"/>
        </a:p>
      </dgm:t>
    </dgm:pt>
    <dgm:pt modelId="{22A120A5-D461-47C7-9F42-A5AE2C7D3087}">
      <dgm:prSet phldrT="[Texte]"/>
      <dgm:spPr/>
      <dgm:t>
        <a:bodyPr/>
        <a:lstStyle/>
        <a:p>
          <a:r>
            <a:rPr lang="fr-FR" dirty="0" smtClean="0"/>
            <a:t>Prévention de la </a:t>
          </a:r>
          <a:r>
            <a:rPr lang="fr-FR" b="1" dirty="0" smtClean="0"/>
            <a:t>résorption osseuse </a:t>
          </a:r>
          <a:r>
            <a:rPr lang="fr-FR" dirty="0" smtClean="0"/>
            <a:t>post-ménopausique</a:t>
          </a:r>
          <a:endParaRPr lang="fr-FR" dirty="0"/>
        </a:p>
      </dgm:t>
    </dgm:pt>
    <dgm:pt modelId="{40F80C6A-E0F0-431B-80AC-29C1D01C9B38}" type="parTrans" cxnId="{E655B527-46ED-4480-82C5-295681E90520}">
      <dgm:prSet>
        <dgm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fr-FR"/>
        </a:p>
      </dgm:t>
    </dgm:pt>
    <dgm:pt modelId="{5BDEBD0A-528C-4885-BC62-37C8AA1267FF}" type="sibTrans" cxnId="{E655B527-46ED-4480-82C5-295681E90520}">
      <dgm:prSet/>
      <dgm:spPr/>
      <dgm:t>
        <a:bodyPr/>
        <a:lstStyle/>
        <a:p>
          <a:endParaRPr lang="fr-FR"/>
        </a:p>
      </dgm:t>
    </dgm:pt>
    <dgm:pt modelId="{818280D1-5675-4116-9BF6-B2FAAA1FE9F1}">
      <dgm:prSet phldrT="[Texte]"/>
      <dgm:spPr/>
      <dgm:t>
        <a:bodyPr/>
        <a:lstStyle/>
        <a:p>
          <a:r>
            <a:rPr lang="fr-FR" dirty="0" smtClean="0"/>
            <a:t>Amélioration</a:t>
          </a:r>
          <a:endParaRPr lang="fr-FR" dirty="0"/>
        </a:p>
      </dgm:t>
    </dgm:pt>
    <dgm:pt modelId="{59C9DBFC-328D-4893-B2DC-84FBA94C2742}" type="sibTrans" cxnId="{D3531AB5-09A0-4F20-9916-F7A64E14F5C1}">
      <dgm:prSet/>
      <dgm:spPr/>
      <dgm:t>
        <a:bodyPr/>
        <a:lstStyle/>
        <a:p>
          <a:endParaRPr lang="fr-FR"/>
        </a:p>
      </dgm:t>
    </dgm:pt>
    <dgm:pt modelId="{8EBA1BF1-9274-40BE-9E92-AA3A20A6F472}" type="parTrans" cxnId="{D3531AB5-09A0-4F20-9916-F7A64E14F5C1}">
      <dgm:prSet/>
      <dgm:spPr/>
      <dgm:t>
        <a:bodyPr/>
        <a:lstStyle/>
        <a:p>
          <a:endParaRPr lang="fr-FR"/>
        </a:p>
      </dgm:t>
    </dgm:pt>
    <dgm:pt modelId="{14E1C116-DDDE-4C3C-9CFE-7B3FA42C7131}" type="pres">
      <dgm:prSet presAssocID="{3BE55FC6-BA69-485D-B7C8-76808A2C9AD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6EAD9A09-A568-41C0-B49E-2AB2D38DD46B}" type="pres">
      <dgm:prSet presAssocID="{71BAF6E9-FF81-4DB2-82FD-01ACE8C1EF75}" presName="root" presStyleCnt="0"/>
      <dgm:spPr/>
    </dgm:pt>
    <dgm:pt modelId="{D774E7F6-96D0-4DED-9CC1-FE32A09E9293}" type="pres">
      <dgm:prSet presAssocID="{71BAF6E9-FF81-4DB2-82FD-01ACE8C1EF75}" presName="rootComposite" presStyleCnt="0"/>
      <dgm:spPr/>
    </dgm:pt>
    <dgm:pt modelId="{AFF6DD12-F756-4F25-A2A1-B21B5369BDA4}" type="pres">
      <dgm:prSet presAssocID="{71BAF6E9-FF81-4DB2-82FD-01ACE8C1EF75}" presName="rootText" presStyleLbl="node1" presStyleIdx="0" presStyleCnt="2"/>
      <dgm:spPr/>
      <dgm:t>
        <a:bodyPr/>
        <a:lstStyle/>
        <a:p>
          <a:endParaRPr lang="fr-FR"/>
        </a:p>
      </dgm:t>
    </dgm:pt>
    <dgm:pt modelId="{20F2FF8A-3DDA-4E56-9815-ECB5045F4E6E}" type="pres">
      <dgm:prSet presAssocID="{71BAF6E9-FF81-4DB2-82FD-01ACE8C1EF75}" presName="rootConnector" presStyleLbl="node1" presStyleIdx="0" presStyleCnt="2"/>
      <dgm:spPr/>
      <dgm:t>
        <a:bodyPr/>
        <a:lstStyle/>
        <a:p>
          <a:endParaRPr lang="fr-FR"/>
        </a:p>
      </dgm:t>
    </dgm:pt>
    <dgm:pt modelId="{DB3D1B2B-D106-49F0-8941-32325E065433}" type="pres">
      <dgm:prSet presAssocID="{71BAF6E9-FF81-4DB2-82FD-01ACE8C1EF75}" presName="childShape" presStyleCnt="0"/>
      <dgm:spPr/>
    </dgm:pt>
    <dgm:pt modelId="{5E5BC9C4-17E5-4651-A68E-AAD0766FB0CB}" type="pres">
      <dgm:prSet presAssocID="{C8431D7B-0998-40D1-8333-4DEB7B301646}" presName="Name13" presStyleLbl="parChTrans1D2" presStyleIdx="0" presStyleCnt="3"/>
      <dgm:spPr/>
      <dgm:t>
        <a:bodyPr/>
        <a:lstStyle/>
        <a:p>
          <a:endParaRPr lang="fr-FR"/>
        </a:p>
      </dgm:t>
    </dgm:pt>
    <dgm:pt modelId="{7E1063FD-1EA5-47D4-B384-32E81C3DFB43}" type="pres">
      <dgm:prSet presAssocID="{3823E686-8A4D-46FE-BF1D-43F9FF9CCD37}" presName="childTex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0830A47-EF11-48CD-BA4C-7736E84E7C90}" type="pres">
      <dgm:prSet presAssocID="{818280D1-5675-4116-9BF6-B2FAAA1FE9F1}" presName="root" presStyleCnt="0"/>
      <dgm:spPr/>
    </dgm:pt>
    <dgm:pt modelId="{8E440ECE-E8F0-4B53-875B-62633B53ECFC}" type="pres">
      <dgm:prSet presAssocID="{818280D1-5675-4116-9BF6-B2FAAA1FE9F1}" presName="rootComposite" presStyleCnt="0"/>
      <dgm:spPr/>
    </dgm:pt>
    <dgm:pt modelId="{098D5BFA-AA7A-4DAD-B111-DC87FFC14BD6}" type="pres">
      <dgm:prSet presAssocID="{818280D1-5675-4116-9BF6-B2FAAA1FE9F1}" presName="rootText" presStyleLbl="node1" presStyleIdx="1" presStyleCnt="2"/>
      <dgm:spPr/>
      <dgm:t>
        <a:bodyPr/>
        <a:lstStyle/>
        <a:p>
          <a:endParaRPr lang="fr-FR"/>
        </a:p>
      </dgm:t>
    </dgm:pt>
    <dgm:pt modelId="{89F69BFB-31C5-401E-A7D2-456766A7810A}" type="pres">
      <dgm:prSet presAssocID="{818280D1-5675-4116-9BF6-B2FAAA1FE9F1}" presName="rootConnector" presStyleLbl="node1" presStyleIdx="1" presStyleCnt="2"/>
      <dgm:spPr/>
      <dgm:t>
        <a:bodyPr/>
        <a:lstStyle/>
        <a:p>
          <a:endParaRPr lang="fr-FR"/>
        </a:p>
      </dgm:t>
    </dgm:pt>
    <dgm:pt modelId="{06483318-AAA2-4C7E-85BE-9B6F083DE57F}" type="pres">
      <dgm:prSet presAssocID="{818280D1-5675-4116-9BF6-B2FAAA1FE9F1}" presName="childShape" presStyleCnt="0"/>
      <dgm:spPr/>
    </dgm:pt>
    <dgm:pt modelId="{7ABA1B8F-6913-4970-B5A0-D6B611695B7B}" type="pres">
      <dgm:prSet presAssocID="{0D323584-17F1-470D-A38D-8A99249F63DC}" presName="Name13" presStyleLbl="parChTrans1D2" presStyleIdx="1" presStyleCnt="3"/>
      <dgm:spPr/>
      <dgm:t>
        <a:bodyPr/>
        <a:lstStyle/>
        <a:p>
          <a:endParaRPr lang="fr-FR"/>
        </a:p>
      </dgm:t>
    </dgm:pt>
    <dgm:pt modelId="{342A6146-65BE-44BF-9C29-FA702C1353F6}" type="pres">
      <dgm:prSet presAssocID="{4CBCB630-2ADE-474D-8670-D046B2331B47}" presName="childTex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9646957-318E-4E6C-B93D-015003EE8796}" type="pres">
      <dgm:prSet presAssocID="{40F80C6A-E0F0-431B-80AC-29C1D01C9B38}" presName="Name13" presStyleLbl="parChTrans1D2" presStyleIdx="2" presStyleCnt="3"/>
      <dgm:spPr/>
      <dgm:t>
        <a:bodyPr/>
        <a:lstStyle/>
        <a:p>
          <a:endParaRPr lang="fr-FR"/>
        </a:p>
      </dgm:t>
    </dgm:pt>
    <dgm:pt modelId="{0A857247-C740-44AC-85B2-B7AA28A889D8}" type="pres">
      <dgm:prSet presAssocID="{22A120A5-D461-47C7-9F42-A5AE2C7D3087}" presName="childTex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425E309-1ED7-4D86-8FB2-5B7840294500}" type="presOf" srcId="{40F80C6A-E0F0-431B-80AC-29C1D01C9B38}" destId="{49646957-318E-4E6C-B93D-015003EE8796}" srcOrd="0" destOrd="0" presId="urn:microsoft.com/office/officeart/2005/8/layout/hierarchy3"/>
    <dgm:cxn modelId="{46476AEF-EF55-41EB-AB59-01DCA161E5BD}" srcId="{818280D1-5675-4116-9BF6-B2FAAA1FE9F1}" destId="{4CBCB630-2ADE-474D-8670-D046B2331B47}" srcOrd="0" destOrd="0" parTransId="{0D323584-17F1-470D-A38D-8A99249F63DC}" sibTransId="{0AD6A773-7168-45CD-ADB0-36C869996E96}"/>
    <dgm:cxn modelId="{E655B527-46ED-4480-82C5-295681E90520}" srcId="{818280D1-5675-4116-9BF6-B2FAAA1FE9F1}" destId="{22A120A5-D461-47C7-9F42-A5AE2C7D3087}" srcOrd="1" destOrd="0" parTransId="{40F80C6A-E0F0-431B-80AC-29C1D01C9B38}" sibTransId="{5BDEBD0A-528C-4885-BC62-37C8AA1267FF}"/>
    <dgm:cxn modelId="{B8229839-2324-4D9D-B16D-DA2C85395BF3}" srcId="{3BE55FC6-BA69-485D-B7C8-76808A2C9AD8}" destId="{71BAF6E9-FF81-4DB2-82FD-01ACE8C1EF75}" srcOrd="0" destOrd="0" parTransId="{188909D8-0DE1-436F-AF94-D08C25FAC132}" sibTransId="{ED182C26-CE6E-47D9-A880-01171D5110E2}"/>
    <dgm:cxn modelId="{BC075434-89E0-4413-8081-8A406C9D380D}" type="presOf" srcId="{0D323584-17F1-470D-A38D-8A99249F63DC}" destId="{7ABA1B8F-6913-4970-B5A0-D6B611695B7B}" srcOrd="0" destOrd="0" presId="urn:microsoft.com/office/officeart/2005/8/layout/hierarchy3"/>
    <dgm:cxn modelId="{3A9AC006-FB9B-4BFC-8FDE-35C4DA421821}" srcId="{71BAF6E9-FF81-4DB2-82FD-01ACE8C1EF75}" destId="{3823E686-8A4D-46FE-BF1D-43F9FF9CCD37}" srcOrd="0" destOrd="0" parTransId="{C8431D7B-0998-40D1-8333-4DEB7B301646}" sibTransId="{A5373D0F-244C-4BFC-8CE1-166E77500BE6}"/>
    <dgm:cxn modelId="{CFA711D7-1609-413B-B383-79CA920B7012}" type="presOf" srcId="{818280D1-5675-4116-9BF6-B2FAAA1FE9F1}" destId="{89F69BFB-31C5-401E-A7D2-456766A7810A}" srcOrd="1" destOrd="0" presId="urn:microsoft.com/office/officeart/2005/8/layout/hierarchy3"/>
    <dgm:cxn modelId="{0F01BF6C-E944-49E2-B46E-DC1E04BEAD2E}" type="presOf" srcId="{3BE55FC6-BA69-485D-B7C8-76808A2C9AD8}" destId="{14E1C116-DDDE-4C3C-9CFE-7B3FA42C7131}" srcOrd="0" destOrd="0" presId="urn:microsoft.com/office/officeart/2005/8/layout/hierarchy3"/>
    <dgm:cxn modelId="{D3531AB5-09A0-4F20-9916-F7A64E14F5C1}" srcId="{3BE55FC6-BA69-485D-B7C8-76808A2C9AD8}" destId="{818280D1-5675-4116-9BF6-B2FAAA1FE9F1}" srcOrd="1" destOrd="0" parTransId="{8EBA1BF1-9274-40BE-9E92-AA3A20A6F472}" sibTransId="{59C9DBFC-328D-4893-B2DC-84FBA94C2742}"/>
    <dgm:cxn modelId="{AF293774-2670-4110-AEA1-B07B7E82A0F0}" type="presOf" srcId="{3823E686-8A4D-46FE-BF1D-43F9FF9CCD37}" destId="{7E1063FD-1EA5-47D4-B384-32E81C3DFB43}" srcOrd="0" destOrd="0" presId="urn:microsoft.com/office/officeart/2005/8/layout/hierarchy3"/>
    <dgm:cxn modelId="{4A1E2B53-6919-4F30-B829-8C4CA6FEC450}" type="presOf" srcId="{4CBCB630-2ADE-474D-8670-D046B2331B47}" destId="{342A6146-65BE-44BF-9C29-FA702C1353F6}" srcOrd="0" destOrd="0" presId="urn:microsoft.com/office/officeart/2005/8/layout/hierarchy3"/>
    <dgm:cxn modelId="{7BF5A736-1452-42C3-9A53-D5894AEC99A5}" type="presOf" srcId="{71BAF6E9-FF81-4DB2-82FD-01ACE8C1EF75}" destId="{AFF6DD12-F756-4F25-A2A1-B21B5369BDA4}" srcOrd="0" destOrd="0" presId="urn:microsoft.com/office/officeart/2005/8/layout/hierarchy3"/>
    <dgm:cxn modelId="{F213B99C-4CCA-4412-BB1A-07F7B4B65A7C}" type="presOf" srcId="{C8431D7B-0998-40D1-8333-4DEB7B301646}" destId="{5E5BC9C4-17E5-4651-A68E-AAD0766FB0CB}" srcOrd="0" destOrd="0" presId="urn:microsoft.com/office/officeart/2005/8/layout/hierarchy3"/>
    <dgm:cxn modelId="{DDC773D6-5436-4328-BD9D-66D471010B8A}" type="presOf" srcId="{22A120A5-D461-47C7-9F42-A5AE2C7D3087}" destId="{0A857247-C740-44AC-85B2-B7AA28A889D8}" srcOrd="0" destOrd="0" presId="urn:microsoft.com/office/officeart/2005/8/layout/hierarchy3"/>
    <dgm:cxn modelId="{5717338E-2BD1-45A0-9872-62F0C107C007}" type="presOf" srcId="{818280D1-5675-4116-9BF6-B2FAAA1FE9F1}" destId="{098D5BFA-AA7A-4DAD-B111-DC87FFC14BD6}" srcOrd="0" destOrd="0" presId="urn:microsoft.com/office/officeart/2005/8/layout/hierarchy3"/>
    <dgm:cxn modelId="{C9C01060-A35B-4F13-B3F0-8A7C2E8315A2}" type="presOf" srcId="{71BAF6E9-FF81-4DB2-82FD-01ACE8C1EF75}" destId="{20F2FF8A-3DDA-4E56-9815-ECB5045F4E6E}" srcOrd="1" destOrd="0" presId="urn:microsoft.com/office/officeart/2005/8/layout/hierarchy3"/>
    <dgm:cxn modelId="{A41F52F8-F882-4A34-BBC3-542E90C2ADEA}" type="presParOf" srcId="{14E1C116-DDDE-4C3C-9CFE-7B3FA42C7131}" destId="{6EAD9A09-A568-41C0-B49E-2AB2D38DD46B}" srcOrd="0" destOrd="0" presId="urn:microsoft.com/office/officeart/2005/8/layout/hierarchy3"/>
    <dgm:cxn modelId="{C4EAB20B-93C0-4205-B1EF-513E92E9DE3E}" type="presParOf" srcId="{6EAD9A09-A568-41C0-B49E-2AB2D38DD46B}" destId="{D774E7F6-96D0-4DED-9CC1-FE32A09E9293}" srcOrd="0" destOrd="0" presId="urn:microsoft.com/office/officeart/2005/8/layout/hierarchy3"/>
    <dgm:cxn modelId="{109D37C2-14BD-43FC-BBCE-44BD61889624}" type="presParOf" srcId="{D774E7F6-96D0-4DED-9CC1-FE32A09E9293}" destId="{AFF6DD12-F756-4F25-A2A1-B21B5369BDA4}" srcOrd="0" destOrd="0" presId="urn:microsoft.com/office/officeart/2005/8/layout/hierarchy3"/>
    <dgm:cxn modelId="{720AABEA-6376-4650-A0C5-4D7168238C42}" type="presParOf" srcId="{D774E7F6-96D0-4DED-9CC1-FE32A09E9293}" destId="{20F2FF8A-3DDA-4E56-9815-ECB5045F4E6E}" srcOrd="1" destOrd="0" presId="urn:microsoft.com/office/officeart/2005/8/layout/hierarchy3"/>
    <dgm:cxn modelId="{2A2B653F-95A1-4795-8DB1-AEB0DE7E5F02}" type="presParOf" srcId="{6EAD9A09-A568-41C0-B49E-2AB2D38DD46B}" destId="{DB3D1B2B-D106-49F0-8941-32325E065433}" srcOrd="1" destOrd="0" presId="urn:microsoft.com/office/officeart/2005/8/layout/hierarchy3"/>
    <dgm:cxn modelId="{CEBA0E2A-2908-4995-9725-BF3936A968F5}" type="presParOf" srcId="{DB3D1B2B-D106-49F0-8941-32325E065433}" destId="{5E5BC9C4-17E5-4651-A68E-AAD0766FB0CB}" srcOrd="0" destOrd="0" presId="urn:microsoft.com/office/officeart/2005/8/layout/hierarchy3"/>
    <dgm:cxn modelId="{55157B94-D25A-47A9-9D0D-812C73267ABF}" type="presParOf" srcId="{DB3D1B2B-D106-49F0-8941-32325E065433}" destId="{7E1063FD-1EA5-47D4-B384-32E81C3DFB43}" srcOrd="1" destOrd="0" presId="urn:microsoft.com/office/officeart/2005/8/layout/hierarchy3"/>
    <dgm:cxn modelId="{E64E3265-B75F-4793-A447-EFAE0351A5B8}" type="presParOf" srcId="{14E1C116-DDDE-4C3C-9CFE-7B3FA42C7131}" destId="{40830A47-EF11-48CD-BA4C-7736E84E7C90}" srcOrd="1" destOrd="0" presId="urn:microsoft.com/office/officeart/2005/8/layout/hierarchy3"/>
    <dgm:cxn modelId="{544B5F4D-40DF-4F7C-9B03-B249C337C4CC}" type="presParOf" srcId="{40830A47-EF11-48CD-BA4C-7736E84E7C90}" destId="{8E440ECE-E8F0-4B53-875B-62633B53ECFC}" srcOrd="0" destOrd="0" presId="urn:microsoft.com/office/officeart/2005/8/layout/hierarchy3"/>
    <dgm:cxn modelId="{EC9DBD7A-9958-4188-A445-B46782E7D92A}" type="presParOf" srcId="{8E440ECE-E8F0-4B53-875B-62633B53ECFC}" destId="{098D5BFA-AA7A-4DAD-B111-DC87FFC14BD6}" srcOrd="0" destOrd="0" presId="urn:microsoft.com/office/officeart/2005/8/layout/hierarchy3"/>
    <dgm:cxn modelId="{352578F2-7559-429A-9465-9AC192631601}" type="presParOf" srcId="{8E440ECE-E8F0-4B53-875B-62633B53ECFC}" destId="{89F69BFB-31C5-401E-A7D2-456766A7810A}" srcOrd="1" destOrd="0" presId="urn:microsoft.com/office/officeart/2005/8/layout/hierarchy3"/>
    <dgm:cxn modelId="{71625B50-59F3-46E6-9D11-BE3EC5F21742}" type="presParOf" srcId="{40830A47-EF11-48CD-BA4C-7736E84E7C90}" destId="{06483318-AAA2-4C7E-85BE-9B6F083DE57F}" srcOrd="1" destOrd="0" presId="urn:microsoft.com/office/officeart/2005/8/layout/hierarchy3"/>
    <dgm:cxn modelId="{0F273773-AF2C-45D9-9D16-9573DC5B7E9C}" type="presParOf" srcId="{06483318-AAA2-4C7E-85BE-9B6F083DE57F}" destId="{7ABA1B8F-6913-4970-B5A0-D6B611695B7B}" srcOrd="0" destOrd="0" presId="urn:microsoft.com/office/officeart/2005/8/layout/hierarchy3"/>
    <dgm:cxn modelId="{2B7E952C-7F34-453B-B37C-E1642E995680}" type="presParOf" srcId="{06483318-AAA2-4C7E-85BE-9B6F083DE57F}" destId="{342A6146-65BE-44BF-9C29-FA702C1353F6}" srcOrd="1" destOrd="0" presId="urn:microsoft.com/office/officeart/2005/8/layout/hierarchy3"/>
    <dgm:cxn modelId="{351A04F7-956E-49E6-A809-30BB515B9309}" type="presParOf" srcId="{06483318-AAA2-4C7E-85BE-9B6F083DE57F}" destId="{49646957-318E-4E6C-B93D-015003EE8796}" srcOrd="2" destOrd="0" presId="urn:microsoft.com/office/officeart/2005/8/layout/hierarchy3"/>
    <dgm:cxn modelId="{38FD672D-0A49-47BB-92B4-2CC1A3218242}" type="presParOf" srcId="{06483318-AAA2-4C7E-85BE-9B6F083DE57F}" destId="{0A857247-C740-44AC-85B2-B7AA28A889D8}" srcOrd="3" destOrd="0" presId="urn:microsoft.com/office/officeart/2005/8/layout/hierarchy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44C8A-11BC-47BE-B7B3-3F9EA77A5600}" type="datetimeFigureOut">
              <a:rPr lang="fr-FR" smtClean="0"/>
              <a:pPr/>
              <a:t>30/10/2017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D7D5B5-85BE-40AB-B3C8-21F334CDB5D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46902CB-0686-4E7C-AB96-2099B023D65A}" type="datetime1">
              <a:rPr lang="fr-FR" smtClean="0"/>
              <a:pPr/>
              <a:t>30/10/2017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BE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423A-5D1C-4CD5-A223-CA2FC8364C20}" type="datetime1">
              <a:rPr lang="fr-FR" smtClean="0"/>
              <a:pPr/>
              <a:t>30/10/2017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58E6D-18E7-47F2-A523-F805D0B401DE}" type="datetime1">
              <a:rPr lang="fr-FR" smtClean="0"/>
              <a:pPr/>
              <a:t>30/10/2017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932F444-05B5-45B4-998C-D62F1860388E}" type="datetime1">
              <a:rPr lang="fr-FR" smtClean="0"/>
              <a:pPr/>
              <a:t>30/10/2017</a:t>
            </a:fld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E265AAE-6688-4AB1-85B1-444F95CE6A63}" type="datetime1">
              <a:rPr lang="fr-FR" smtClean="0"/>
              <a:pPr/>
              <a:t>30/10/2017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BE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C15A8-4449-4276-A94B-E22A87B0D9B6}" type="datetime1">
              <a:rPr lang="fr-FR" smtClean="0"/>
              <a:pPr/>
              <a:t>30/10/2017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640E8-FEF1-462C-B3F6-8D247671D182}" type="datetime1">
              <a:rPr lang="fr-FR" smtClean="0"/>
              <a:pPr/>
              <a:t>30/10/2017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490F15-EA5A-4CAF-8F7B-B53B5DF3506B}" type="datetime1">
              <a:rPr lang="fr-FR" smtClean="0"/>
              <a:pPr/>
              <a:t>30/10/2017</a:t>
            </a:fld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A6BE8-1434-4F3D-B7D4-BE30324B1653}" type="datetime1">
              <a:rPr lang="fr-FR" smtClean="0"/>
              <a:pPr/>
              <a:t>30/10/2017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BA0EFF5-3687-4171-B659-6874FA0690D5}" type="datetime1">
              <a:rPr lang="fr-FR" smtClean="0"/>
              <a:pPr/>
              <a:t>30/10/2017</a:t>
            </a:fld>
            <a:endParaRPr lang="fr-BE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59ADBF9-A91E-462C-9944-CB76A4E6ADCF}" type="datetime1">
              <a:rPr lang="fr-FR" smtClean="0"/>
              <a:pPr/>
              <a:t>30/10/2017</a:t>
            </a:fld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905E60E-8BA6-43CA-A603-2F5210B9165D}" type="datetime1">
              <a:rPr lang="fr-FR" smtClean="0"/>
              <a:pPr/>
              <a:t>30/10/2017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858000" cy="1894362"/>
          </a:xfrm>
        </p:spPr>
        <p:txBody>
          <a:bodyPr>
            <a:normAutofit fontScale="90000"/>
          </a:bodyPr>
          <a:lstStyle/>
          <a:p>
            <a:r>
              <a:rPr lang="fr-FR" sz="3600" dirty="0" smtClean="0"/>
              <a:t>Cours sur les prébiotiques</a:t>
            </a:r>
            <a:br>
              <a:rPr lang="fr-FR" sz="3600" dirty="0" smtClean="0"/>
            </a:b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sz="2700" dirty="0" smtClean="0"/>
              <a:t>Master 1 Biotechnologie alimentaire</a:t>
            </a:r>
            <a:r>
              <a:rPr lang="fr-FR" sz="3600" dirty="0" smtClean="0"/>
              <a:t/>
            </a:r>
            <a:br>
              <a:rPr lang="fr-FR" sz="3600" dirty="0" smtClean="0"/>
            </a:br>
            <a:endParaRPr lang="fr-FR" sz="3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Présenté par </a:t>
            </a:r>
          </a:p>
          <a:p>
            <a:r>
              <a:rPr lang="fr-FR" dirty="0" smtClean="0"/>
              <a:t>Dr Yassine BENCHIKH                le 23 Octobre 2017</a:t>
            </a:r>
            <a:endParaRPr lang="fr-FR" dirty="0"/>
          </a:p>
        </p:txBody>
      </p:sp>
      <p:pic>
        <p:nvPicPr>
          <p:cNvPr id="94212" name="Image 1" descr="ima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15338" y="61894"/>
            <a:ext cx="728663" cy="723900"/>
          </a:xfrm>
          <a:prstGeom prst="rect">
            <a:avLst/>
          </a:prstGeom>
          <a:noFill/>
        </p:spPr>
      </p:pic>
      <p:pic>
        <p:nvPicPr>
          <p:cNvPr id="94211" name="Image 2" descr="02-0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5774" y="73007"/>
            <a:ext cx="787400" cy="784225"/>
          </a:xfrm>
          <a:prstGeom prst="rect">
            <a:avLst/>
          </a:prstGeom>
          <a:noFill/>
        </p:spPr>
      </p:pic>
      <p:sp>
        <p:nvSpPr>
          <p:cNvPr id="9421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94214" name="Rectangle 6"/>
          <p:cNvSpPr>
            <a:spLocks noChangeArrowheads="1"/>
          </p:cNvSpPr>
          <p:nvPr/>
        </p:nvSpPr>
        <p:spPr bwMode="auto">
          <a:xfrm>
            <a:off x="1714480" y="71414"/>
            <a:ext cx="742952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R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publique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lg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rienne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mocratique et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opulaire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inist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 de l'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nseignement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up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rieur et de la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echerche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cientifique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niversit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des fr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 </a:t>
            </a:r>
            <a:r>
              <a:rPr kumimoji="0" lang="fr-FR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</a:t>
            </a:r>
            <a:r>
              <a:rPr kumimoji="0" lang="fr-FR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entouri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onstantine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nstitut de la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utrition, de l'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limentation et des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echnologies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gro-alimentaires 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Département de Biotechnologie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42844" y="1357298"/>
            <a:ext cx="8572560" cy="4873752"/>
          </a:xfrm>
          <a:noFill/>
        </p:spPr>
        <p:txBody>
          <a:bodyPr>
            <a:normAutofit lnSpcReduction="10000"/>
          </a:bodyPr>
          <a:lstStyle/>
          <a:p>
            <a:pPr algn="just"/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   n'être ni digéré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ni assimilé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dans </a:t>
            </a:r>
            <a:r>
              <a:rPr lang="fr-FR" sz="2600" i="1" dirty="0" smtClean="0">
                <a:latin typeface="Times New Roman" pitchFamily="18" charset="0"/>
                <a:cs typeface="Times New Roman" pitchFamily="18" charset="0"/>
              </a:rPr>
              <a:t>la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i="1" dirty="0" smtClean="0">
                <a:latin typeface="Times New Roman" pitchFamily="18" charset="0"/>
                <a:cs typeface="Times New Roman" pitchFamily="18" charset="0"/>
              </a:rPr>
              <a:t>partie supérieure gastro-intestinale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endParaRPr lang="fr-FR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   être fermenté </a:t>
            </a:r>
            <a:r>
              <a:rPr lang="fr-FR" sz="2600" i="1" dirty="0" smtClean="0">
                <a:latin typeface="Times New Roman" pitchFamily="18" charset="0"/>
                <a:cs typeface="Times New Roman" pitchFamily="18" charset="0"/>
              </a:rPr>
              <a:t>dans le côlon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et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stimuler,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de façon sélective,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la croissance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d’un</a:t>
            </a:r>
            <a:r>
              <a:rPr lang="fr-FR" sz="2600" i="1" dirty="0" smtClean="0">
                <a:latin typeface="Times New Roman" pitchFamily="18" charset="0"/>
                <a:cs typeface="Times New Roman" pitchFamily="18" charset="0"/>
              </a:rPr>
              <a:t> nombre limité de bactéries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potentiellement </a:t>
            </a:r>
            <a:r>
              <a:rPr lang="fr-FR" sz="2600" i="1" dirty="0" smtClean="0">
                <a:latin typeface="Times New Roman" pitchFamily="18" charset="0"/>
                <a:cs typeface="Times New Roman" pitchFamily="18" charset="0"/>
              </a:rPr>
              <a:t>favorables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;</a:t>
            </a:r>
          </a:p>
          <a:p>
            <a:pPr algn="just">
              <a:buNone/>
            </a:pPr>
            <a:endParaRPr lang="fr-FR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600" i="1" dirty="0" smtClean="0">
                <a:latin typeface="Times New Roman" pitchFamily="18" charset="0"/>
                <a:cs typeface="Times New Roman" pitchFamily="18" charset="0"/>
              </a:rPr>
              <a:t>   altéré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la composition de la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microflore colique </a:t>
            </a:r>
            <a:r>
              <a:rPr lang="fr-FR" sz="2600" i="1" dirty="0" smtClean="0">
                <a:latin typeface="Times New Roman" pitchFamily="18" charset="0"/>
                <a:cs typeface="Times New Roman" pitchFamily="18" charset="0"/>
              </a:rPr>
              <a:t>en faveur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d'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une flore potentiellement plus saine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endParaRPr lang="fr-FR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  éventuellement </a:t>
            </a:r>
            <a:r>
              <a:rPr lang="fr-FR" sz="2600" i="1" dirty="0" smtClean="0">
                <a:latin typeface="Times New Roman" pitchFamily="18" charset="0"/>
                <a:cs typeface="Times New Roman" pitchFamily="18" charset="0"/>
              </a:rPr>
              <a:t>induire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des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effets systémiques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qui peuvent être bénéfiques pour </a:t>
            </a:r>
            <a:r>
              <a:rPr lang="fr-FR" sz="2600" i="1" dirty="0" smtClean="0">
                <a:latin typeface="Times New Roman" pitchFamily="18" charset="0"/>
                <a:cs typeface="Times New Roman" pitchFamily="18" charset="0"/>
              </a:rPr>
              <a:t>la santé de l'hôte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fr-FR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8596" y="5357826"/>
            <a:ext cx="8286808" cy="857256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428596" y="4143380"/>
            <a:ext cx="8286808" cy="857256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428596" y="2571744"/>
            <a:ext cx="8286808" cy="1214446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428596" y="1357298"/>
            <a:ext cx="8286808" cy="857256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1. Critères De Reconnaissance En Tant Que Prébiotiques</a:t>
            </a:r>
            <a:br>
              <a:rPr lang="fr-FR" dirty="0" smtClean="0">
                <a:latin typeface="Times New Roman" pitchFamily="18" charset="0"/>
                <a:cs typeface="Times New Roman" pitchFamily="18" charset="0"/>
              </a:rPr>
            </a:b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>
          <a:xfrm>
            <a:off x="8129016" y="5786454"/>
            <a:ext cx="609600" cy="521208"/>
          </a:xfrm>
          <a:noFill/>
        </p:spPr>
        <p:txBody>
          <a:bodyPr/>
          <a:lstStyle/>
          <a:p>
            <a:fld id="{CF4668DC-857F-487D-BFFA-8C0CA5037977}" type="slidenum">
              <a:rPr lang="fr-BE" smtClean="0"/>
              <a:pPr/>
              <a:t>10</a:t>
            </a:fld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7" grpId="1" animBg="1"/>
      <p:bldP spid="6" grpId="0" animBg="1"/>
      <p:bldP spid="6" grpId="2" animBg="1"/>
      <p:bldP spid="5" grpId="0" animBg="1"/>
      <p:bldP spid="5" grpId="4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/>
          <p:cNvGraphicFramePr>
            <a:graphicFrameLocks noGrp="1"/>
          </p:cNvGraphicFramePr>
          <p:nvPr>
            <p:ph sz="quarter" idx="1"/>
          </p:nvPr>
        </p:nvGraphicFramePr>
        <p:xfrm>
          <a:off x="457200" y="1198581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11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57200" y="274638"/>
            <a:ext cx="8258204" cy="1143000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lvl="0" algn="ctr">
              <a:spcBef>
                <a:spcPct val="0"/>
              </a:spcBef>
            </a:pPr>
            <a:r>
              <a:rPr lang="fr-FR" sz="30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2. Origine et </a:t>
            </a:r>
            <a:r>
              <a:rPr lang="fr-FR" sz="3000" cap="small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nature chimique </a:t>
            </a:r>
            <a:r>
              <a:rPr lang="fr-FR" sz="30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des prébiotiques</a:t>
            </a:r>
            <a: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fr-FR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/>
          <p:cNvGraphicFramePr>
            <a:graphicFrameLocks noGrp="1"/>
          </p:cNvGraphicFramePr>
          <p:nvPr>
            <p:ph sz="quarter" idx="1"/>
          </p:nvPr>
        </p:nvGraphicFramePr>
        <p:xfrm>
          <a:off x="457200" y="1142984"/>
          <a:ext cx="8115328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12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57200" y="274638"/>
            <a:ext cx="8258204" cy="1143000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lvl="0" algn="ctr">
              <a:spcBef>
                <a:spcPct val="0"/>
              </a:spcBef>
            </a:pPr>
            <a:r>
              <a:rPr lang="fr-FR" sz="30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2. Origine et </a:t>
            </a:r>
            <a:r>
              <a:rPr lang="fr-FR" sz="3000" cap="small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nature chimique </a:t>
            </a:r>
            <a:r>
              <a:rPr lang="fr-FR" sz="30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des prébiotiques</a:t>
            </a:r>
            <a: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fr-FR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928926" y="6140255"/>
            <a:ext cx="528641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/>
              <a:t>G</a:t>
            </a:r>
            <a:r>
              <a:rPr lang="fr-FR" dirty="0" smtClean="0"/>
              <a:t> = unité glucosyle ; </a:t>
            </a:r>
            <a:r>
              <a:rPr lang="fr-FR" b="1" dirty="0" smtClean="0"/>
              <a:t>F</a:t>
            </a:r>
            <a:r>
              <a:rPr lang="fr-FR" dirty="0" smtClean="0"/>
              <a:t> = unité fructosyle ;</a:t>
            </a:r>
          </a:p>
          <a:p>
            <a:r>
              <a:rPr lang="fr-FR" b="1" dirty="0" smtClean="0"/>
              <a:t>n</a:t>
            </a:r>
            <a:r>
              <a:rPr lang="fr-FR" dirty="0" smtClean="0"/>
              <a:t> = nombre d’unités de fructose liées entre elles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/>
          <p:cNvGraphicFramePr>
            <a:graphicFrameLocks noGrp="1"/>
          </p:cNvGraphicFramePr>
          <p:nvPr>
            <p:ph sz="quarter" idx="1"/>
          </p:nvPr>
        </p:nvGraphicFramePr>
        <p:xfrm>
          <a:off x="457200" y="92867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13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57200" y="274638"/>
            <a:ext cx="8258204" cy="1143000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lvl="0" algn="ctr">
              <a:spcBef>
                <a:spcPct val="0"/>
              </a:spcBef>
            </a:pPr>
            <a:r>
              <a:rPr lang="fr-FR" sz="30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2. Origine et </a:t>
            </a:r>
            <a:r>
              <a:rPr lang="fr-FR" sz="3000" cap="small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nature chimique </a:t>
            </a:r>
            <a:r>
              <a:rPr lang="fr-FR" sz="30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des prébiotiques</a:t>
            </a:r>
            <a: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fr-FR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643174" y="6140255"/>
            <a:ext cx="5572164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/>
              <a:t>G</a:t>
            </a:r>
            <a:r>
              <a:rPr lang="fr-FR" dirty="0" smtClean="0"/>
              <a:t> = unité glucosyle ; </a:t>
            </a:r>
            <a:r>
              <a:rPr lang="fr-FR" b="1" dirty="0" smtClean="0"/>
              <a:t>Gal</a:t>
            </a:r>
            <a:r>
              <a:rPr lang="fr-FR" dirty="0" smtClean="0"/>
              <a:t> = unité galactosyle ;</a:t>
            </a:r>
          </a:p>
          <a:p>
            <a:r>
              <a:rPr lang="fr-FR" b="1" dirty="0" smtClean="0"/>
              <a:t>n</a:t>
            </a:r>
            <a:r>
              <a:rPr lang="fr-FR" dirty="0" smtClean="0"/>
              <a:t> = nombre d’unités de </a:t>
            </a:r>
            <a:r>
              <a:rPr lang="fr-FR" b="1" dirty="0" smtClean="0"/>
              <a:t>galactose</a:t>
            </a:r>
            <a:r>
              <a:rPr lang="fr-FR" dirty="0" smtClean="0"/>
              <a:t> liées entre elles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14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500034" y="357174"/>
            <a:ext cx="8258204" cy="1143000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fr-FR" sz="128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3. Effets physiologiques des prébiotiques</a:t>
            </a:r>
          </a:p>
          <a:p>
            <a:pPr lvl="0" algn="ctr">
              <a:spcBef>
                <a:spcPct val="0"/>
              </a:spcBef>
            </a:pPr>
            <a:r>
              <a:rPr lang="fr-FR" sz="128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3.1. Inuline et oligofructose</a:t>
            </a:r>
          </a:p>
          <a:p>
            <a:pPr lvl="0" algn="ctr">
              <a:spcBef>
                <a:spcPct val="0"/>
              </a:spcBef>
            </a:pPr>
            <a:endParaRPr lang="fr-FR" sz="3000" cap="small" dirty="0" smtClean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</a:pPr>
            <a: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fr-FR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55" name="Espace réservé du contenu 54"/>
          <p:cNvGraphicFramePr>
            <a:graphicFrameLocks noGrp="1"/>
          </p:cNvGraphicFramePr>
          <p:nvPr>
            <p:ph sz="quarter" idx="1"/>
          </p:nvPr>
        </p:nvGraphicFramePr>
        <p:xfrm>
          <a:off x="457200" y="285728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6" name="Organigramme : Connecteur 55"/>
          <p:cNvSpPr/>
          <p:nvPr/>
        </p:nvSpPr>
        <p:spPr>
          <a:xfrm>
            <a:off x="1071538" y="2571744"/>
            <a:ext cx="144000" cy="1440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Organigramme : Connecteur 56"/>
          <p:cNvSpPr/>
          <p:nvPr/>
        </p:nvSpPr>
        <p:spPr>
          <a:xfrm>
            <a:off x="1428728" y="2571744"/>
            <a:ext cx="144000" cy="1440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Organigramme : Connecteur 57"/>
          <p:cNvSpPr/>
          <p:nvPr/>
        </p:nvSpPr>
        <p:spPr>
          <a:xfrm>
            <a:off x="1785918" y="2571744"/>
            <a:ext cx="144000" cy="1440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Organigramme : Connecteur 58"/>
          <p:cNvSpPr/>
          <p:nvPr/>
        </p:nvSpPr>
        <p:spPr>
          <a:xfrm>
            <a:off x="1072662" y="2856372"/>
            <a:ext cx="144000" cy="1440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Organigramme : Connecteur 59"/>
          <p:cNvSpPr/>
          <p:nvPr/>
        </p:nvSpPr>
        <p:spPr>
          <a:xfrm>
            <a:off x="1429852" y="2856372"/>
            <a:ext cx="144000" cy="1440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Organigramme : Connecteur 60"/>
          <p:cNvSpPr/>
          <p:nvPr/>
        </p:nvSpPr>
        <p:spPr>
          <a:xfrm>
            <a:off x="3857620" y="2571744"/>
            <a:ext cx="144000" cy="1440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Organigramme : Connecteur 61"/>
          <p:cNvSpPr/>
          <p:nvPr/>
        </p:nvSpPr>
        <p:spPr>
          <a:xfrm>
            <a:off x="4214810" y="2571744"/>
            <a:ext cx="144000" cy="1440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Organigramme : Connecteur 62"/>
          <p:cNvSpPr/>
          <p:nvPr/>
        </p:nvSpPr>
        <p:spPr>
          <a:xfrm>
            <a:off x="4572000" y="2571744"/>
            <a:ext cx="144000" cy="1440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Organigramme : Connecteur 63"/>
          <p:cNvSpPr/>
          <p:nvPr/>
        </p:nvSpPr>
        <p:spPr>
          <a:xfrm>
            <a:off x="3858744" y="2856372"/>
            <a:ext cx="144000" cy="1440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Organigramme : Connecteur 64"/>
          <p:cNvSpPr/>
          <p:nvPr/>
        </p:nvSpPr>
        <p:spPr>
          <a:xfrm>
            <a:off x="4215934" y="2856372"/>
            <a:ext cx="144000" cy="1440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Organigramme : Connecteur 65"/>
          <p:cNvSpPr/>
          <p:nvPr/>
        </p:nvSpPr>
        <p:spPr>
          <a:xfrm>
            <a:off x="6643702" y="2642058"/>
            <a:ext cx="144000" cy="1440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Organigramme : Connecteur 66"/>
          <p:cNvSpPr/>
          <p:nvPr/>
        </p:nvSpPr>
        <p:spPr>
          <a:xfrm>
            <a:off x="6928330" y="2500306"/>
            <a:ext cx="144000" cy="1440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Organigramme : Connecteur 67"/>
          <p:cNvSpPr/>
          <p:nvPr/>
        </p:nvSpPr>
        <p:spPr>
          <a:xfrm>
            <a:off x="7143768" y="2713496"/>
            <a:ext cx="144000" cy="1440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9" name="Organigramme : Connecteur 68"/>
          <p:cNvSpPr/>
          <p:nvPr/>
        </p:nvSpPr>
        <p:spPr>
          <a:xfrm>
            <a:off x="6714016" y="2856372"/>
            <a:ext cx="144000" cy="1440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Organigramme : Connecteur 69"/>
          <p:cNvSpPr/>
          <p:nvPr/>
        </p:nvSpPr>
        <p:spPr>
          <a:xfrm>
            <a:off x="6929454" y="2856372"/>
            <a:ext cx="144000" cy="1440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Organigramme : Connecteur 70"/>
          <p:cNvSpPr/>
          <p:nvPr/>
        </p:nvSpPr>
        <p:spPr>
          <a:xfrm>
            <a:off x="6500826" y="2428868"/>
            <a:ext cx="1000132" cy="71438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Organigramme : Connecteur 71"/>
          <p:cNvSpPr/>
          <p:nvPr/>
        </p:nvSpPr>
        <p:spPr>
          <a:xfrm>
            <a:off x="6286512" y="2571182"/>
            <a:ext cx="72000" cy="7200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3" name="Organigramme : Connecteur 72"/>
          <p:cNvSpPr/>
          <p:nvPr/>
        </p:nvSpPr>
        <p:spPr>
          <a:xfrm>
            <a:off x="6285950" y="2785496"/>
            <a:ext cx="72000" cy="7200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4" name="Organigramme : Connecteur 73"/>
          <p:cNvSpPr/>
          <p:nvPr/>
        </p:nvSpPr>
        <p:spPr>
          <a:xfrm>
            <a:off x="6428826" y="2999810"/>
            <a:ext cx="72000" cy="7200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Organigramme : Connecteur 74"/>
          <p:cNvSpPr/>
          <p:nvPr/>
        </p:nvSpPr>
        <p:spPr>
          <a:xfrm>
            <a:off x="6643140" y="3143248"/>
            <a:ext cx="72000" cy="7200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6" name="Organigramme : Connecteur 75"/>
          <p:cNvSpPr/>
          <p:nvPr/>
        </p:nvSpPr>
        <p:spPr>
          <a:xfrm>
            <a:off x="7358082" y="2714058"/>
            <a:ext cx="72000" cy="72000"/>
          </a:xfrm>
          <a:prstGeom prst="flowChartConnector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Organigramme : Connecteur 76"/>
          <p:cNvSpPr/>
          <p:nvPr/>
        </p:nvSpPr>
        <p:spPr>
          <a:xfrm>
            <a:off x="6571702" y="2786058"/>
            <a:ext cx="72000" cy="7200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Organigramme : Connecteur 77"/>
          <p:cNvSpPr/>
          <p:nvPr/>
        </p:nvSpPr>
        <p:spPr>
          <a:xfrm>
            <a:off x="7143206" y="2928934"/>
            <a:ext cx="72000" cy="72000"/>
          </a:xfrm>
          <a:prstGeom prst="flowChartConnector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Organigramme : Connecteur 78"/>
          <p:cNvSpPr/>
          <p:nvPr/>
        </p:nvSpPr>
        <p:spPr>
          <a:xfrm>
            <a:off x="7643272" y="2785496"/>
            <a:ext cx="72000" cy="72000"/>
          </a:xfrm>
          <a:prstGeom prst="flowChartConnector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Organigramme : Connecteur 79"/>
          <p:cNvSpPr/>
          <p:nvPr/>
        </p:nvSpPr>
        <p:spPr>
          <a:xfrm>
            <a:off x="7500396" y="2999810"/>
            <a:ext cx="72000" cy="72000"/>
          </a:xfrm>
          <a:prstGeom prst="flowChartConnector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Organigramme : Connecteur 80"/>
          <p:cNvSpPr/>
          <p:nvPr/>
        </p:nvSpPr>
        <p:spPr>
          <a:xfrm>
            <a:off x="7214644" y="3143248"/>
            <a:ext cx="72000" cy="72000"/>
          </a:xfrm>
          <a:prstGeom prst="flowChartConnector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Organigramme : Connecteur 81"/>
          <p:cNvSpPr/>
          <p:nvPr/>
        </p:nvSpPr>
        <p:spPr>
          <a:xfrm>
            <a:off x="7643834" y="3071248"/>
            <a:ext cx="72000" cy="72000"/>
          </a:xfrm>
          <a:prstGeom prst="flowChartConnector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3" name="Organigramme : Connecteur 82"/>
          <p:cNvSpPr/>
          <p:nvPr/>
        </p:nvSpPr>
        <p:spPr>
          <a:xfrm>
            <a:off x="7428958" y="3214124"/>
            <a:ext cx="72000" cy="72000"/>
          </a:xfrm>
          <a:prstGeom prst="flowChartConnector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4" name="Organigramme : Connecteur 83"/>
          <p:cNvSpPr/>
          <p:nvPr/>
        </p:nvSpPr>
        <p:spPr>
          <a:xfrm>
            <a:off x="500034" y="3857628"/>
            <a:ext cx="144000" cy="1440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5" name="Organigramme : Connecteur 84"/>
          <p:cNvSpPr/>
          <p:nvPr/>
        </p:nvSpPr>
        <p:spPr>
          <a:xfrm>
            <a:off x="498910" y="4357694"/>
            <a:ext cx="144000" cy="1440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6" name="ZoneTexte 85"/>
          <p:cNvSpPr txBox="1"/>
          <p:nvPr/>
        </p:nvSpPr>
        <p:spPr>
          <a:xfrm>
            <a:off x="714348" y="3681715"/>
            <a:ext cx="10550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Inuline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ZoneTexte 86"/>
          <p:cNvSpPr txBox="1"/>
          <p:nvPr/>
        </p:nvSpPr>
        <p:spPr>
          <a:xfrm>
            <a:off x="714348" y="4181781"/>
            <a:ext cx="18758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Oligofructose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Organigramme : Connecteur 91"/>
          <p:cNvSpPr/>
          <p:nvPr/>
        </p:nvSpPr>
        <p:spPr>
          <a:xfrm>
            <a:off x="5113810" y="4214256"/>
            <a:ext cx="72000" cy="7200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3" name="Organigramme : Connecteur 92"/>
          <p:cNvSpPr/>
          <p:nvPr/>
        </p:nvSpPr>
        <p:spPr>
          <a:xfrm>
            <a:off x="5113810" y="4785760"/>
            <a:ext cx="72000" cy="72000"/>
          </a:xfrm>
          <a:prstGeom prst="flowChartConnector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4" name="Organigramme : Connecteur 93"/>
          <p:cNvSpPr/>
          <p:nvPr/>
        </p:nvSpPr>
        <p:spPr>
          <a:xfrm>
            <a:off x="5113810" y="5285826"/>
            <a:ext cx="72000" cy="72000"/>
          </a:xfrm>
          <a:prstGeom prst="flowChartConnector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5" name="ZoneTexte 94"/>
          <p:cNvSpPr txBox="1"/>
          <p:nvPr/>
        </p:nvSpPr>
        <p:spPr>
          <a:xfrm>
            <a:off x="5256686" y="3967467"/>
            <a:ext cx="24641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Masse bactérienne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" name="ZoneTexte 95"/>
          <p:cNvSpPr txBox="1"/>
          <p:nvPr/>
        </p:nvSpPr>
        <p:spPr>
          <a:xfrm>
            <a:off x="5292880" y="4500570"/>
            <a:ext cx="35654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Acides gras à courte chaîne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ZoneTexte 96"/>
          <p:cNvSpPr txBox="1"/>
          <p:nvPr/>
        </p:nvSpPr>
        <p:spPr>
          <a:xfrm>
            <a:off x="5334624" y="5039037"/>
            <a:ext cx="679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Gaz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15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500034" y="285728"/>
            <a:ext cx="8258204" cy="1143000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fr-FR" sz="128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3. Effets physiologiques des prébiotiques</a:t>
            </a:r>
          </a:p>
          <a:p>
            <a:pPr lvl="0" algn="ctr">
              <a:spcBef>
                <a:spcPct val="0"/>
              </a:spcBef>
            </a:pPr>
            <a:r>
              <a:rPr lang="fr-FR" sz="128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3.1. Inuline et oligofructose</a:t>
            </a:r>
          </a:p>
          <a:p>
            <a:pPr lvl="0" algn="ctr">
              <a:spcBef>
                <a:spcPct val="0"/>
              </a:spcBef>
            </a:pPr>
            <a:endParaRPr lang="fr-FR" sz="3000" cap="small" dirty="0" smtClean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</a:pPr>
            <a: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fr-FR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51" name="Espace réservé du contenu 50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901014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785918" y="6215082"/>
            <a:ext cx="392909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Bactéries pathogènes (Clostridies)</a:t>
            </a:r>
            <a:endParaRPr lang="fr-FR" dirty="0"/>
          </a:p>
        </p:txBody>
      </p:sp>
      <p:grpSp>
        <p:nvGrpSpPr>
          <p:cNvPr id="7" name="Groupe 6"/>
          <p:cNvGrpSpPr/>
          <p:nvPr/>
        </p:nvGrpSpPr>
        <p:grpSpPr>
          <a:xfrm rot="5400000">
            <a:off x="1331963" y="6220100"/>
            <a:ext cx="387535" cy="377499"/>
            <a:chOff x="4701733" y="1643262"/>
            <a:chExt cx="387535" cy="377499"/>
          </a:xfrm>
        </p:grpSpPr>
        <p:sp>
          <p:nvSpPr>
            <p:cNvPr id="8" name="Flèche droite 7"/>
            <p:cNvSpPr/>
            <p:nvPr/>
          </p:nvSpPr>
          <p:spPr>
            <a:xfrm>
              <a:off x="4701733" y="1643262"/>
              <a:ext cx="387535" cy="37749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Flèche droite 4"/>
            <p:cNvSpPr/>
            <p:nvPr/>
          </p:nvSpPr>
          <p:spPr>
            <a:xfrm>
              <a:off x="4701733" y="1718762"/>
              <a:ext cx="274285" cy="2264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600" kern="12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16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500034" y="285728"/>
            <a:ext cx="8258204" cy="1143000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fr-FR" sz="128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3. Effets physiologiques des prébiotiques</a:t>
            </a:r>
          </a:p>
          <a:p>
            <a:pPr lvl="0" algn="ctr">
              <a:spcBef>
                <a:spcPct val="0"/>
              </a:spcBef>
            </a:pPr>
            <a:r>
              <a:rPr lang="fr-FR" sz="128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3.1. Inuline et oligofructose</a:t>
            </a:r>
          </a:p>
          <a:p>
            <a:pPr lvl="0" algn="ctr">
              <a:spcBef>
                <a:spcPct val="0"/>
              </a:spcBef>
            </a:pPr>
            <a:endParaRPr lang="fr-FR" sz="3000" cap="small" dirty="0" smtClean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</a:pPr>
            <a: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fr-FR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sz="quarter" idx="1"/>
          </p:nvPr>
        </p:nvGraphicFramePr>
        <p:xfrm>
          <a:off x="533424" y="1214422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17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500034" y="285728"/>
            <a:ext cx="8258204" cy="1143000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fr-FR" sz="128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3. Effets physiologiques des prébiotiques</a:t>
            </a:r>
          </a:p>
          <a:p>
            <a:pPr lvl="0" algn="ctr">
              <a:spcBef>
                <a:spcPct val="0"/>
              </a:spcBef>
            </a:pPr>
            <a:r>
              <a:rPr lang="fr-FR" sz="128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3.1. Inuline et oligofructose</a:t>
            </a:r>
          </a:p>
          <a:p>
            <a:pPr lvl="0" algn="ctr">
              <a:spcBef>
                <a:spcPct val="0"/>
              </a:spcBef>
            </a:pPr>
            <a:endParaRPr lang="fr-FR" sz="3000" cap="small" dirty="0" smtClean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</a:pPr>
            <a: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fr-FR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sz="quarter" idx="1"/>
          </p:nvPr>
        </p:nvGraphicFramePr>
        <p:xfrm>
          <a:off x="214282" y="1000108"/>
          <a:ext cx="8501122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Connecteur droit 8"/>
          <p:cNvCxnSpPr/>
          <p:nvPr/>
        </p:nvCxnSpPr>
        <p:spPr>
          <a:xfrm>
            <a:off x="5572132" y="4929198"/>
            <a:ext cx="64294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18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500034" y="285728"/>
            <a:ext cx="8258204" cy="1143000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fr-FR" sz="128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3. Effets physiologiques des prébiotiques</a:t>
            </a:r>
          </a:p>
          <a:p>
            <a:pPr lvl="0" algn="ctr">
              <a:spcBef>
                <a:spcPct val="0"/>
              </a:spcBef>
            </a:pPr>
            <a:r>
              <a:rPr lang="fr-FR" sz="128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3.1. Inuline et oligofructose</a:t>
            </a:r>
          </a:p>
          <a:p>
            <a:pPr lvl="0" algn="ctr">
              <a:spcBef>
                <a:spcPct val="0"/>
              </a:spcBef>
            </a:pPr>
            <a:endParaRPr lang="fr-FR" sz="3000" cap="small" dirty="0" smtClean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</a:pPr>
            <a: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fr-FR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Connecteur droit 12"/>
          <p:cNvCxnSpPr/>
          <p:nvPr/>
        </p:nvCxnSpPr>
        <p:spPr>
          <a:xfrm>
            <a:off x="3857620" y="4000504"/>
            <a:ext cx="92869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e 15"/>
          <p:cNvGrpSpPr/>
          <p:nvPr/>
        </p:nvGrpSpPr>
        <p:grpSpPr>
          <a:xfrm rot="16200000">
            <a:off x="852207" y="3434018"/>
            <a:ext cx="387535" cy="377499"/>
            <a:chOff x="4701733" y="1643262"/>
            <a:chExt cx="387535" cy="377499"/>
          </a:xfrm>
        </p:grpSpPr>
        <p:sp>
          <p:nvSpPr>
            <p:cNvPr id="17" name="Flèche droite 16"/>
            <p:cNvSpPr/>
            <p:nvPr/>
          </p:nvSpPr>
          <p:spPr>
            <a:xfrm>
              <a:off x="4701733" y="1643262"/>
              <a:ext cx="387535" cy="37749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Flèche droite 4"/>
            <p:cNvSpPr/>
            <p:nvPr/>
          </p:nvSpPr>
          <p:spPr>
            <a:xfrm>
              <a:off x="4701733" y="1718762"/>
              <a:ext cx="274285" cy="2264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600" kern="1200"/>
            </a:p>
          </p:txBody>
        </p:sp>
      </p:grpSp>
      <p:grpSp>
        <p:nvGrpSpPr>
          <p:cNvPr id="19" name="Groupe 18"/>
          <p:cNvGrpSpPr/>
          <p:nvPr/>
        </p:nvGrpSpPr>
        <p:grpSpPr>
          <a:xfrm>
            <a:off x="1214414" y="5072073"/>
            <a:ext cx="3000396" cy="1264391"/>
            <a:chOff x="5250132" y="1475285"/>
            <a:chExt cx="1892687" cy="961527"/>
          </a:xfrm>
          <a:solidFill>
            <a:srgbClr val="92D050"/>
          </a:solidFill>
        </p:grpSpPr>
        <p:sp>
          <p:nvSpPr>
            <p:cNvPr id="20" name="Rectangle à coins arrondis 19"/>
            <p:cNvSpPr/>
            <p:nvPr/>
          </p:nvSpPr>
          <p:spPr>
            <a:xfrm>
              <a:off x="5250132" y="1529612"/>
              <a:ext cx="1892687" cy="907200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5250132" y="1475285"/>
              <a:ext cx="1892687" cy="65191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6464" tIns="156464" rIns="156464" bIns="83820" numCol="1" spcCol="1270" anchor="t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400" b="1" dirty="0" smtClean="0">
                  <a:latin typeface="Times New Roman" pitchFamily="18" charset="0"/>
                  <a:cs typeface="Times New Roman" pitchFamily="18" charset="0"/>
                </a:rPr>
                <a:t>Eventuelle prévention             de l’ostéoporose</a:t>
              </a:r>
              <a:endParaRPr lang="fr-FR" sz="24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19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500034" y="285728"/>
            <a:ext cx="8258204" cy="1143000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fr-FR" sz="128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3. Effets physiologiques des prébiotiques</a:t>
            </a:r>
          </a:p>
          <a:p>
            <a:pPr lvl="0" algn="ctr">
              <a:spcBef>
                <a:spcPct val="0"/>
              </a:spcBef>
            </a:pPr>
            <a:r>
              <a:rPr lang="fr-FR" sz="128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3.1. Inuline et oligofructose</a:t>
            </a:r>
          </a:p>
          <a:p>
            <a:pPr lvl="0" algn="ctr">
              <a:spcBef>
                <a:spcPct val="0"/>
              </a:spcBef>
            </a:pPr>
            <a:endParaRPr lang="fr-FR" sz="3000" cap="small" dirty="0" smtClean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</a:pPr>
            <a: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fr-FR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sz="quarter" idx="1"/>
          </p:nvPr>
        </p:nvGraphicFramePr>
        <p:xfrm>
          <a:off x="-142908" y="1857364"/>
          <a:ext cx="6186502" cy="37576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9" name="Groupe 8"/>
          <p:cNvGrpSpPr/>
          <p:nvPr/>
        </p:nvGrpSpPr>
        <p:grpSpPr>
          <a:xfrm>
            <a:off x="5812176" y="1711530"/>
            <a:ext cx="2546038" cy="1788908"/>
            <a:chOff x="357196" y="458"/>
            <a:chExt cx="2546038" cy="1788908"/>
          </a:xfrm>
        </p:grpSpPr>
        <p:sp>
          <p:nvSpPr>
            <p:cNvPr id="10" name="Rectangle à coins arrondis 9"/>
            <p:cNvSpPr/>
            <p:nvPr/>
          </p:nvSpPr>
          <p:spPr>
            <a:xfrm>
              <a:off x="357196" y="458"/>
              <a:ext cx="2474600" cy="1788908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444522" y="87785"/>
              <a:ext cx="2458712" cy="16142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45720" rIns="91440" bIns="4572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kern="1200" dirty="0" smtClean="0"/>
                <a:t>Triglycérides sériques        et hépatiques</a:t>
              </a:r>
              <a:endParaRPr lang="fr-FR" sz="2800" kern="1200" dirty="0"/>
            </a:p>
          </p:txBody>
        </p:sp>
      </p:grpSp>
      <p:grpSp>
        <p:nvGrpSpPr>
          <p:cNvPr id="12" name="Groupe 11"/>
          <p:cNvGrpSpPr/>
          <p:nvPr/>
        </p:nvGrpSpPr>
        <p:grpSpPr>
          <a:xfrm>
            <a:off x="5786447" y="3783232"/>
            <a:ext cx="2571767" cy="1788908"/>
            <a:chOff x="331467" y="458"/>
            <a:chExt cx="2571767" cy="1788908"/>
          </a:xfrm>
        </p:grpSpPr>
        <p:sp>
          <p:nvSpPr>
            <p:cNvPr id="13" name="Rectangle à coins arrondis 12"/>
            <p:cNvSpPr/>
            <p:nvPr/>
          </p:nvSpPr>
          <p:spPr>
            <a:xfrm>
              <a:off x="357196" y="458"/>
              <a:ext cx="2474600" cy="1788908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ectangle 13"/>
            <p:cNvSpPr/>
            <p:nvPr/>
          </p:nvSpPr>
          <p:spPr>
            <a:xfrm>
              <a:off x="331467" y="87785"/>
              <a:ext cx="2571767" cy="16142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45720" rIns="91440" bIns="4572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kern="1200" dirty="0" smtClean="0"/>
                <a:t>Carcinogenèse du côlon</a:t>
              </a:r>
              <a:endParaRPr lang="fr-FR" sz="2800" kern="1200" dirty="0"/>
            </a:p>
          </p:txBody>
        </p:sp>
      </p:grpSp>
      <p:grpSp>
        <p:nvGrpSpPr>
          <p:cNvPr id="15" name="Groupe 14"/>
          <p:cNvGrpSpPr/>
          <p:nvPr/>
        </p:nvGrpSpPr>
        <p:grpSpPr>
          <a:xfrm rot="5400000">
            <a:off x="8332887" y="2832169"/>
            <a:ext cx="387535" cy="377499"/>
            <a:chOff x="4701733" y="1643262"/>
            <a:chExt cx="387535" cy="377499"/>
          </a:xfrm>
        </p:grpSpPr>
        <p:sp>
          <p:nvSpPr>
            <p:cNvPr id="16" name="Flèche droite 15"/>
            <p:cNvSpPr/>
            <p:nvPr/>
          </p:nvSpPr>
          <p:spPr>
            <a:xfrm>
              <a:off x="4701733" y="1643262"/>
              <a:ext cx="387535" cy="37749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Flèche droite 4"/>
            <p:cNvSpPr/>
            <p:nvPr/>
          </p:nvSpPr>
          <p:spPr>
            <a:xfrm>
              <a:off x="4701733" y="1718762"/>
              <a:ext cx="274285" cy="2264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600" kern="12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42892"/>
            <a:ext cx="7829576" cy="1143000"/>
          </a:xfrm>
        </p:spPr>
        <p:txBody>
          <a:bodyPr>
            <a:normAutofit/>
          </a:bodyPr>
          <a:lstStyle/>
          <a:p>
            <a:pPr algn="ctr"/>
            <a:r>
              <a:rPr lang="fr-F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Objectifs</a:t>
            </a:r>
            <a:endParaRPr lang="fr-F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42918" y="1214422"/>
            <a:ext cx="8329610" cy="371477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2800" dirty="0" smtClean="0"/>
              <a:t>Le présent cours sur « les prébiotiques » vise à :</a:t>
            </a:r>
          </a:p>
          <a:p>
            <a:pPr>
              <a:buNone/>
            </a:pPr>
            <a:endParaRPr lang="fr-FR" sz="2800" b="1" dirty="0" smtClean="0"/>
          </a:p>
          <a:p>
            <a:r>
              <a:rPr lang="fr-FR" sz="2800" i="1" dirty="0" smtClean="0"/>
              <a:t> </a:t>
            </a:r>
            <a:r>
              <a:rPr lang="fr-FR" sz="2800" dirty="0" smtClean="0"/>
              <a:t>connaître le monde des prébiotiques ;</a:t>
            </a:r>
          </a:p>
          <a:p>
            <a:r>
              <a:rPr lang="fr-FR" sz="2800" dirty="0" smtClean="0"/>
              <a:t> connaître les propriétés fonctionnelles des prébiotiques ;</a:t>
            </a:r>
          </a:p>
          <a:p>
            <a:r>
              <a:rPr lang="fr-FR" sz="2800" dirty="0" smtClean="0"/>
              <a:t> connaître le rôle des prébiotiques dans les matrices alimentaires ;</a:t>
            </a:r>
          </a:p>
          <a:p>
            <a:r>
              <a:rPr lang="fr-FR" sz="2800" dirty="0" smtClean="0"/>
              <a:t> connaître les propriétés physico-chimiques, technologiques et physiologiques  des prébiotiques.</a:t>
            </a:r>
          </a:p>
          <a:p>
            <a:pPr>
              <a:buNone/>
            </a:pPr>
            <a:endParaRPr lang="fr-FR" sz="2800" dirty="0" smtClean="0">
              <a:latin typeface="+mj-lt"/>
              <a:cs typeface="Times New Roman" pitchFamily="18" charset="0"/>
            </a:endParaRPr>
          </a:p>
          <a:p>
            <a:pPr>
              <a:buNone/>
            </a:pPr>
            <a:endParaRPr lang="fr-FR" sz="2800" dirty="0" smtClean="0">
              <a:latin typeface="+mj-lt"/>
              <a:cs typeface="Times New Roman" pitchFamily="18" charset="0"/>
            </a:endParaRPr>
          </a:p>
          <a:p>
            <a:pPr marL="633413" indent="-273050">
              <a:buNone/>
            </a:pPr>
            <a:endParaRPr lang="fr-FR" sz="2800" dirty="0" smtClean="0">
              <a:latin typeface="+mj-lt"/>
              <a:cs typeface="Times New Roman" pitchFamily="18" charset="0"/>
            </a:endParaRPr>
          </a:p>
          <a:p>
            <a:pPr marL="633413" indent="-273050">
              <a:buNone/>
            </a:pPr>
            <a:endParaRPr lang="fr-FR" sz="2800" dirty="0">
              <a:latin typeface="+mj-lt"/>
              <a:cs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55D7C1F-9CF3-4F15-8BCF-7559A24EC2DD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20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500034" y="285728"/>
            <a:ext cx="8258204" cy="1143000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fr-FR" sz="128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3. Effets physiologiques des prébiotiques</a:t>
            </a:r>
          </a:p>
          <a:p>
            <a:pPr lvl="0" algn="ctr">
              <a:spcBef>
                <a:spcPct val="0"/>
              </a:spcBef>
            </a:pPr>
            <a:r>
              <a:rPr lang="fr-FR" sz="128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3.2. Galacto-oligosaccharides</a:t>
            </a:r>
          </a:p>
          <a:p>
            <a:pPr lvl="0" algn="ctr">
              <a:spcBef>
                <a:spcPct val="0"/>
              </a:spcBef>
            </a:pPr>
            <a:endParaRPr lang="fr-FR" sz="3000" cap="small" dirty="0" smtClean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</a:pPr>
            <a: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fr-FR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8" name="Espace réservé du contenu 17" descr="fermentation in colon www.customprobiotics.com 01112015 .gif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643042" y="1643050"/>
            <a:ext cx="5720547" cy="4176000"/>
          </a:xfrm>
        </p:spPr>
      </p:pic>
      <p:sp>
        <p:nvSpPr>
          <p:cNvPr id="19" name="Rectangle 18"/>
          <p:cNvSpPr/>
          <p:nvPr/>
        </p:nvSpPr>
        <p:spPr>
          <a:xfrm>
            <a:off x="3214678" y="3071810"/>
            <a:ext cx="714380" cy="16430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>
            <a:off x="1714480" y="4500570"/>
            <a:ext cx="18573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GOS</a:t>
            </a:r>
          </a:p>
          <a:p>
            <a:r>
              <a:rPr lang="fr-FR" sz="1400" b="1" dirty="0" err="1" smtClean="0"/>
              <a:t>Bifidobacteria</a:t>
            </a:r>
            <a:endParaRPr lang="fr-FR" sz="1400" b="1" dirty="0" smtClean="0"/>
          </a:p>
          <a:p>
            <a:r>
              <a:rPr lang="fr-FR" sz="1400" b="1" dirty="0" smtClean="0"/>
              <a:t> . </a:t>
            </a:r>
            <a:r>
              <a:rPr lang="fr-FR" sz="1400" b="1" dirty="0" err="1" smtClean="0"/>
              <a:t>Acetic</a:t>
            </a:r>
            <a:r>
              <a:rPr lang="fr-FR" sz="1400" b="1" dirty="0" smtClean="0"/>
              <a:t> </a:t>
            </a:r>
            <a:r>
              <a:rPr lang="fr-FR" sz="1400" b="1" dirty="0" err="1" smtClean="0"/>
              <a:t>acid</a:t>
            </a:r>
            <a:endParaRPr lang="fr-FR" sz="1400" b="1" dirty="0" smtClean="0"/>
          </a:p>
          <a:p>
            <a:r>
              <a:rPr lang="fr-FR" sz="1400" b="1" dirty="0" smtClean="0"/>
              <a:t> . </a:t>
            </a:r>
            <a:r>
              <a:rPr lang="fr-FR" sz="1400" b="1" dirty="0" err="1" smtClean="0"/>
              <a:t>Propionic</a:t>
            </a:r>
            <a:r>
              <a:rPr lang="fr-FR" sz="1400" b="1" dirty="0" smtClean="0"/>
              <a:t> </a:t>
            </a:r>
            <a:r>
              <a:rPr lang="fr-FR" sz="1400" b="1" dirty="0" err="1" smtClean="0"/>
              <a:t>acid</a:t>
            </a:r>
            <a:endParaRPr lang="fr-FR" sz="14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5429256" y="4500570"/>
            <a:ext cx="18573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err="1" smtClean="0"/>
              <a:t>Inulin</a:t>
            </a:r>
            <a:endParaRPr lang="fr-FR" sz="1400" b="1" dirty="0" smtClean="0"/>
          </a:p>
          <a:p>
            <a:r>
              <a:rPr lang="fr-FR" sz="1400" b="1" dirty="0" err="1" smtClean="0"/>
              <a:t>Bifidobacteria</a:t>
            </a:r>
            <a:endParaRPr lang="fr-FR" sz="1400" b="1" dirty="0" smtClean="0"/>
          </a:p>
          <a:p>
            <a:r>
              <a:rPr lang="fr-FR" sz="1400" b="1" dirty="0" smtClean="0"/>
              <a:t> . </a:t>
            </a:r>
            <a:r>
              <a:rPr lang="fr-FR" sz="1400" b="1" dirty="0" err="1" smtClean="0"/>
              <a:t>Acetic</a:t>
            </a:r>
            <a:r>
              <a:rPr lang="fr-FR" sz="1400" b="1" dirty="0" smtClean="0"/>
              <a:t> </a:t>
            </a:r>
            <a:r>
              <a:rPr lang="fr-FR" sz="1400" b="1" dirty="0" err="1" smtClean="0"/>
              <a:t>acid</a:t>
            </a:r>
            <a:endParaRPr lang="fr-FR" sz="1400" b="1" dirty="0" smtClean="0"/>
          </a:p>
          <a:p>
            <a:r>
              <a:rPr lang="fr-FR" sz="1400" b="1" dirty="0" smtClean="0"/>
              <a:t> . </a:t>
            </a:r>
            <a:r>
              <a:rPr lang="fr-FR" sz="1400" b="1" dirty="0" err="1" smtClean="0"/>
              <a:t>Butyric</a:t>
            </a:r>
            <a:r>
              <a:rPr lang="fr-FR" sz="1400" b="1" dirty="0" smtClean="0"/>
              <a:t> </a:t>
            </a:r>
            <a:r>
              <a:rPr lang="fr-FR" sz="1400" b="1" dirty="0" err="1" smtClean="0"/>
              <a:t>acid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21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500034" y="285728"/>
            <a:ext cx="8258204" cy="1143000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fr-FR" sz="128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3. Effets physiologiques des prébiotiques</a:t>
            </a:r>
          </a:p>
          <a:p>
            <a:pPr lvl="0" algn="ctr">
              <a:spcBef>
                <a:spcPct val="0"/>
              </a:spcBef>
            </a:pPr>
            <a:r>
              <a:rPr lang="fr-FR" sz="12800" cap="small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3.2. Galacto-oligosaccharides</a:t>
            </a:r>
          </a:p>
          <a:p>
            <a:pPr lvl="0" algn="ctr">
              <a:spcBef>
                <a:spcPct val="0"/>
              </a:spcBef>
            </a:pPr>
            <a: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fr-FR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51" name="Espace réservé du contenu 50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901014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22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500034" y="285728"/>
            <a:ext cx="8258204" cy="1143000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fr-FR" sz="128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3. Effets physiologiques des prébiotiques</a:t>
            </a:r>
          </a:p>
          <a:p>
            <a:pPr lvl="0" algn="ctr">
              <a:spcBef>
                <a:spcPct val="0"/>
              </a:spcBef>
            </a:pPr>
            <a:r>
              <a:rPr lang="fr-FR" sz="128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3.2. Galacto-oligosaccharides</a:t>
            </a:r>
          </a:p>
          <a:p>
            <a:pPr lvl="0" algn="ctr">
              <a:spcBef>
                <a:spcPct val="0"/>
              </a:spcBef>
            </a:pPr>
            <a:endParaRPr lang="fr-FR" sz="3000" cap="small" dirty="0" smtClean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</a:pPr>
            <a: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fr-FR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8" name="Espace réservé du contenu 6"/>
          <p:cNvGraphicFramePr>
            <a:graphicFrameLocks noGrp="1"/>
          </p:cNvGraphicFramePr>
          <p:nvPr>
            <p:ph sz="quarter" idx="1"/>
          </p:nvPr>
        </p:nvGraphicFramePr>
        <p:xfrm>
          <a:off x="533424" y="1214422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23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500034" y="285728"/>
            <a:ext cx="8258204" cy="1143000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fr-FR" sz="128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3. Effets physiologiques des prébiotiques</a:t>
            </a:r>
          </a:p>
          <a:p>
            <a:pPr lvl="0" algn="ctr">
              <a:spcBef>
                <a:spcPct val="0"/>
              </a:spcBef>
            </a:pPr>
            <a:r>
              <a:rPr lang="fr-FR" sz="128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3.2. Galacto-oligosaccharides</a:t>
            </a:r>
          </a:p>
          <a:p>
            <a:pPr lvl="0" algn="ctr">
              <a:spcBef>
                <a:spcPct val="0"/>
              </a:spcBef>
            </a:pPr>
            <a:endParaRPr lang="fr-FR" sz="3000" cap="small" dirty="0" smtClean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</a:pPr>
            <a: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fr-FR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7" name="Groupe 6"/>
          <p:cNvGrpSpPr/>
          <p:nvPr/>
        </p:nvGrpSpPr>
        <p:grpSpPr>
          <a:xfrm>
            <a:off x="2895188" y="1864058"/>
            <a:ext cx="3534200" cy="1391059"/>
            <a:chOff x="603916" y="2458"/>
            <a:chExt cx="2782118" cy="1391059"/>
          </a:xfrm>
        </p:grpSpPr>
        <p:sp>
          <p:nvSpPr>
            <p:cNvPr id="13" name="Rectangle à coins arrondis 12"/>
            <p:cNvSpPr/>
            <p:nvPr/>
          </p:nvSpPr>
          <p:spPr>
            <a:xfrm>
              <a:off x="603916" y="2458"/>
              <a:ext cx="2782118" cy="139105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ectangle 13"/>
            <p:cNvSpPr/>
            <p:nvPr/>
          </p:nvSpPr>
          <p:spPr>
            <a:xfrm>
              <a:off x="644659" y="43201"/>
              <a:ext cx="2700632" cy="13095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2865" tIns="41910" rIns="62865" bIns="41910" numCol="1" spcCol="1270" anchor="ctr" anchorCtr="0">
              <a:noAutofit/>
            </a:bodyPr>
            <a:lstStyle/>
            <a:p>
              <a:pPr lvl="0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3300" kern="1200" dirty="0" smtClean="0"/>
                <a:t>Galacto-oligosaccharides</a:t>
              </a:r>
              <a:endParaRPr lang="fr-FR" sz="3300" kern="1200" dirty="0"/>
            </a:p>
          </p:txBody>
        </p:sp>
      </p:grpSp>
      <p:sp>
        <p:nvSpPr>
          <p:cNvPr id="9" name="Connecteur droit 5"/>
          <p:cNvSpPr/>
          <p:nvPr/>
        </p:nvSpPr>
        <p:spPr>
          <a:xfrm>
            <a:off x="3173401" y="3255118"/>
            <a:ext cx="278211" cy="104329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043294"/>
                </a:lnTo>
                <a:lnTo>
                  <a:pt x="278211" y="1043294"/>
                </a:lnTo>
              </a:path>
            </a:pathLst>
          </a:custGeom>
          <a:noFill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0" name="Groupe 9"/>
          <p:cNvGrpSpPr/>
          <p:nvPr/>
        </p:nvGrpSpPr>
        <p:grpSpPr>
          <a:xfrm>
            <a:off x="3451613" y="3602882"/>
            <a:ext cx="2225694" cy="1391059"/>
            <a:chOff x="1160340" y="1741282"/>
            <a:chExt cx="2225694" cy="1391059"/>
          </a:xfrm>
        </p:grpSpPr>
        <p:sp>
          <p:nvSpPr>
            <p:cNvPr id="11" name="Rectangle à coins arrondis 10"/>
            <p:cNvSpPr/>
            <p:nvPr/>
          </p:nvSpPr>
          <p:spPr>
            <a:xfrm>
              <a:off x="1160340" y="1741282"/>
              <a:ext cx="2225694" cy="139105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Rectangle 11"/>
            <p:cNvSpPr/>
            <p:nvPr/>
          </p:nvSpPr>
          <p:spPr>
            <a:xfrm>
              <a:off x="1201083" y="1782025"/>
              <a:ext cx="2144208" cy="13095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0" tIns="27940" rIns="41910" bIns="2794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200" kern="1200" dirty="0" smtClean="0"/>
                <a:t>Absorption du calcium</a:t>
              </a:r>
              <a:r>
                <a:rPr lang="fr-FR" sz="2200" dirty="0"/>
                <a:t> </a:t>
              </a:r>
              <a:endParaRPr lang="fr-FR" sz="2200" kern="1200" dirty="0" smtClean="0"/>
            </a:p>
          </p:txBody>
        </p:sp>
      </p:grpSp>
      <p:grpSp>
        <p:nvGrpSpPr>
          <p:cNvPr id="15" name="Groupe 14"/>
          <p:cNvGrpSpPr/>
          <p:nvPr/>
        </p:nvGrpSpPr>
        <p:grpSpPr>
          <a:xfrm rot="16200000">
            <a:off x="2474971" y="3832300"/>
            <a:ext cx="387535" cy="377499"/>
            <a:chOff x="4701733" y="1643262"/>
            <a:chExt cx="387535" cy="377499"/>
          </a:xfrm>
        </p:grpSpPr>
        <p:sp>
          <p:nvSpPr>
            <p:cNvPr id="16" name="Flèche droite 15"/>
            <p:cNvSpPr/>
            <p:nvPr/>
          </p:nvSpPr>
          <p:spPr>
            <a:xfrm>
              <a:off x="4701733" y="1643262"/>
              <a:ext cx="387535" cy="37749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Flèche droite 4"/>
            <p:cNvSpPr/>
            <p:nvPr/>
          </p:nvSpPr>
          <p:spPr>
            <a:xfrm>
              <a:off x="4701733" y="1718762"/>
              <a:ext cx="274285" cy="2264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600" kern="12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24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100042" y="285736"/>
            <a:ext cx="8758238" cy="1143000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fr-FR" sz="128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4. Propriétés technologiques des prébiotiques</a:t>
            </a:r>
          </a:p>
          <a:p>
            <a:pPr lvl="0" algn="ctr">
              <a:spcBef>
                <a:spcPct val="0"/>
              </a:spcBef>
            </a:pPr>
            <a:r>
              <a:rPr lang="fr-FR" sz="128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4.1. Inuline et oligofructose</a:t>
            </a:r>
          </a:p>
          <a:p>
            <a:pPr lvl="0" algn="ctr">
              <a:spcBef>
                <a:spcPct val="0"/>
              </a:spcBef>
            </a:pPr>
            <a:endParaRPr lang="fr-FR" sz="3000" cap="small" dirty="0" smtClean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</a:pPr>
            <a: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fr-FR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C:\Users\massinissa\Documents\PostDoc\Cours\Sciences Alimentaires\Aliments fonctionnels\Programme\Probiotiques, prébiotiques, fibres alimentaires et amidons résistants\Prébiotiques\Illustrations\Racine de Chicorée-www.leroux.fr 30102015560x280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4936863">
            <a:off x="6262508" y="2137922"/>
            <a:ext cx="2664000" cy="133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25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100042" y="71414"/>
            <a:ext cx="8758238" cy="1143000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fr-FR" sz="128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4. Propriétés technologiques des prébiotiques</a:t>
            </a:r>
          </a:p>
          <a:p>
            <a:pPr lvl="0" algn="ctr">
              <a:spcBef>
                <a:spcPct val="0"/>
              </a:spcBef>
            </a:pPr>
            <a:r>
              <a:rPr lang="fr-FR" sz="128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4.1. Inuline et oligofructose</a:t>
            </a:r>
          </a:p>
          <a:p>
            <a:pPr lvl="0" algn="ctr">
              <a:spcBef>
                <a:spcPct val="0"/>
              </a:spcBef>
            </a:pPr>
            <a:endParaRPr lang="fr-FR" sz="3000" cap="small" dirty="0" smtClean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</a:pPr>
            <a: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fr-FR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sz="quarter" idx="1"/>
          </p:nvPr>
        </p:nvGraphicFramePr>
        <p:xfrm>
          <a:off x="457200" y="841415"/>
          <a:ext cx="8115328" cy="6088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26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100042" y="71414"/>
            <a:ext cx="8758238" cy="1143000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fr-FR" sz="128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4. Propriétés technologiques des prébiotiques</a:t>
            </a:r>
          </a:p>
          <a:p>
            <a:pPr lvl="0" algn="ctr">
              <a:spcBef>
                <a:spcPct val="0"/>
              </a:spcBef>
            </a:pPr>
            <a:r>
              <a:rPr lang="fr-FR" sz="12800" cap="small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4.2. Galacto-oligosaccharides</a:t>
            </a:r>
          </a:p>
          <a:p>
            <a:pPr lvl="0" algn="ctr">
              <a:spcBef>
                <a:spcPct val="0"/>
              </a:spcBef>
            </a:pPr>
            <a:endParaRPr lang="fr-FR" sz="3000" cap="small" dirty="0" smtClean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</a:pPr>
            <a: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fr-FR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sz="quarter" idx="1"/>
          </p:nvPr>
        </p:nvGraphicFramePr>
        <p:xfrm>
          <a:off x="457200" y="841415"/>
          <a:ext cx="8115328" cy="6088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500090"/>
            <a:ext cx="7829576" cy="1143000"/>
          </a:xfrm>
        </p:spPr>
        <p:txBody>
          <a:bodyPr>
            <a:normAutofit/>
          </a:bodyPr>
          <a:lstStyle/>
          <a:p>
            <a:pPr algn="ctr"/>
            <a:r>
              <a:rPr lang="fr-F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Post-test</a:t>
            </a:r>
            <a:endParaRPr lang="fr-F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42918" y="1214422"/>
            <a:ext cx="8686800" cy="3643338"/>
          </a:xfrm>
        </p:spPr>
        <p:txBody>
          <a:bodyPr>
            <a:noAutofit/>
          </a:bodyPr>
          <a:lstStyle/>
          <a:p>
            <a:pPr marL="633413" indent="-273050">
              <a:buNone/>
            </a:pPr>
            <a:endParaRPr lang="fr-FR" sz="3200" dirty="0" smtClean="0">
              <a:latin typeface="+mj-lt"/>
              <a:cs typeface="Times New Roman" pitchFamily="18" charset="0"/>
            </a:endParaRPr>
          </a:p>
          <a:p>
            <a:pPr marL="633413" indent="-273050">
              <a:buNone/>
            </a:pPr>
            <a:endParaRPr lang="fr-FR" sz="3200" dirty="0">
              <a:latin typeface="+mj-lt"/>
              <a:cs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55D7C1F-9CF3-4F15-8BCF-7559A24EC2DD}" type="slidenum">
              <a:rPr lang="fr-FR" smtClean="0"/>
              <a:pPr/>
              <a:t>27</a:t>
            </a:fld>
            <a:endParaRPr lang="fr-FR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571480"/>
            <a:ext cx="828680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entury Schoolbook" pitchFamily="18" charset="0"/>
                <a:ea typeface="Calibri" pitchFamily="34" charset="0"/>
                <a:cs typeface="Century" pitchFamily="18" charset="0"/>
              </a:rPr>
              <a:t>Tester vos connaissances acquises pendant le cours sur les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entury Schoolbook" pitchFamily="18" charset="0"/>
                <a:ea typeface="Calibri" pitchFamily="34" charset="0"/>
                <a:cs typeface="Century" pitchFamily="18" charset="0"/>
              </a:rPr>
              <a:t>prébiotiques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entury Schoolbook" pitchFamily="18" charset="0"/>
                <a:ea typeface="Calibri" pitchFamily="34" charset="0"/>
                <a:cs typeface="Century" pitchFamily="18" charset="0"/>
              </a:rPr>
              <a:t>.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fr-FR" sz="2400" dirty="0" smtClean="0"/>
              <a:t>Répondez aux questions suivantes :</a:t>
            </a:r>
          </a:p>
          <a:p>
            <a:r>
              <a:rPr lang="fr-FR" sz="2400" dirty="0" smtClean="0"/>
              <a:t>_ Définissez les prébiotiques.</a:t>
            </a:r>
          </a:p>
          <a:p>
            <a:r>
              <a:rPr lang="fr-FR" sz="2400" dirty="0" smtClean="0"/>
              <a:t>_ Quelles sont les origines des prébiotiques.</a:t>
            </a:r>
          </a:p>
          <a:p>
            <a:r>
              <a:rPr lang="fr-FR" sz="2400" dirty="0" smtClean="0"/>
              <a:t>_ Quel est le devenir des prébiotiques après administration ?</a:t>
            </a:r>
          </a:p>
          <a:p>
            <a:r>
              <a:rPr lang="fr-FR" sz="2400" dirty="0" smtClean="0"/>
              <a:t>_ Quels sont les critères de sélection des prébiotiques ?</a:t>
            </a:r>
          </a:p>
          <a:p>
            <a:r>
              <a:rPr lang="fr-FR" sz="2400" dirty="0" smtClean="0"/>
              <a:t>_ Quelle est la structure chimique de base des GOS et des FOS ?</a:t>
            </a:r>
          </a:p>
          <a:p>
            <a:r>
              <a:rPr lang="fr-FR" sz="2400" dirty="0" smtClean="0"/>
              <a:t>_ Quels sont les types de liaisons des GOS et des FOS ?</a:t>
            </a:r>
          </a:p>
          <a:p>
            <a:r>
              <a:rPr lang="fr-FR" sz="2400" dirty="0" smtClean="0"/>
              <a:t>_ Quelles sont les fonctions physiologiques des prébiotiques ?</a:t>
            </a:r>
          </a:p>
          <a:p>
            <a:r>
              <a:rPr lang="fr-FR" sz="2400" dirty="0" smtClean="0"/>
              <a:t>_ Quelles sont les propriétés techno-fonctionnelles des prébiotiques ?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428644"/>
            <a:ext cx="7829576" cy="1143000"/>
          </a:xfrm>
        </p:spPr>
        <p:txBody>
          <a:bodyPr>
            <a:normAutofit/>
          </a:bodyPr>
          <a:lstStyle/>
          <a:p>
            <a:pPr algn="ctr"/>
            <a:r>
              <a:rPr lang="fr-F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Recherches</a:t>
            </a:r>
            <a:endParaRPr lang="fr-F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55D7C1F-9CF3-4F15-8BCF-7559A24EC2DD}" type="slidenum">
              <a:rPr lang="fr-FR" smtClean="0"/>
              <a:pPr/>
              <a:t>28</a:t>
            </a:fld>
            <a:endParaRPr lang="fr-FR"/>
          </a:p>
        </p:txBody>
      </p:sp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025" name="AutoShape 1"/>
          <p:cNvSpPr>
            <a:spLocks noChangeArrowheads="1"/>
          </p:cNvSpPr>
          <p:nvPr/>
        </p:nvSpPr>
        <p:spPr bwMode="auto">
          <a:xfrm>
            <a:off x="357158" y="714356"/>
            <a:ext cx="8215370" cy="319087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_ Comment se fait-il que les pr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biotiques stimulent 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lectivement certaines esp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è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ces microbiennes alors que les autres ne sont pas stimul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es ? En d'autres termes, quels sont les m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canismes propos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s ou mis en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vidence pour expliquer cet effet ?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000" dirty="0" smtClean="0">
                <a:latin typeface="Century Schoolbook" pitchFamily="18" charset="0"/>
                <a:ea typeface="Calibri" pitchFamily="34" charset="0"/>
                <a:cs typeface="Arial" pitchFamily="34" charset="0"/>
              </a:rPr>
              <a:t>_ Chercher dans la littérature les études montrant des effets bénéfiques des prébiotiques sur la santé ?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000" dirty="0" smtClean="0">
                <a:latin typeface="Century Schoolbook" pitchFamily="18" charset="0"/>
                <a:ea typeface="Calibri" pitchFamily="34" charset="0"/>
                <a:cs typeface="Arial" pitchFamily="34" charset="0"/>
              </a:rPr>
              <a:t>_ Chercher les aliments fonctionnels contenant des prébiotiques et préciser le type de prébiotique et leurs degrés de polymérisation.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428596" y="4143380"/>
            <a:ext cx="8286808" cy="250033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CMUSerif-Roman" charset="0"/>
              </a:rPr>
              <a:t>Problématiques :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_ Lors de l'extraction de l'inuline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à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 partir de chicor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e ou de l'artichaut, son degr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 de polym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risation diminue significativement. Que proposez-vous pour pallier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à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 ce probl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è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me ? 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_ Est-il possible de favoriser la fermentation des pr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biotiques dans toutes les parties des du côlon pour en b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n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ficier de ces effets ? Que-ce que vous proposez ?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29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314356" y="71414"/>
            <a:ext cx="8758238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lvl="0">
              <a:spcBef>
                <a:spcPct val="0"/>
              </a:spcBef>
            </a:pPr>
            <a:r>
              <a:rPr lang="fr-FR" sz="3200" cap="small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Références</a:t>
            </a:r>
          </a:p>
          <a:p>
            <a:pPr lvl="0" algn="ctr">
              <a:spcBef>
                <a:spcPct val="0"/>
              </a:spcBef>
            </a:pPr>
            <a:endParaRPr lang="fr-FR" sz="700" cap="small" dirty="0" smtClean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</a:pPr>
            <a:r>
              <a:rPr kumimoji="0" lang="fr-FR" sz="7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7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fr-FR" sz="7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57190" y="928670"/>
            <a:ext cx="7786710" cy="6340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60363" marR="0" lvl="0" indent="-360363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Gibson, G. R., &amp;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Roberfroid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M. B. (1995). </a:t>
            </a: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Dietary modulation of the human colonic </a:t>
            </a:r>
            <a:r>
              <a:rPr kumimoji="0" lang="en-GB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microbiota</a:t>
            </a: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introducing the concept of </a:t>
            </a:r>
            <a:r>
              <a:rPr kumimoji="0" lang="en-GB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prebiotics</a:t>
            </a: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GB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Journal of Nutrition</a:t>
            </a: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125, 1401-12.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60363" marR="0" lvl="0" indent="-360363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Franck, A. (2002). Prébiotiques. </a:t>
            </a:r>
            <a:r>
              <a:rPr kumimoji="0" lang="fr-FR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Roberfroid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M. (Ed.). Aliments fonctionnels. </a:t>
            </a:r>
            <a:r>
              <a:rPr kumimoji="0" lang="fr-FR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Tec &amp; Doc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Paris, France. </a:t>
            </a:r>
          </a:p>
          <a:p>
            <a:pPr marL="360363" lvl="0" indent="-360363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Crittenden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(1999).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Prebiotics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In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Thannock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G., W. (Ed).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Prebiotic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A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cretical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review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Horizon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Scientific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press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UK, 141-156.  </a:t>
            </a:r>
          </a:p>
          <a:p>
            <a:pPr marL="360363" lvl="0" indent="-360363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Van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Loo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J., 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Coussement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P., De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Leenheer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L., 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Hoebregs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H., &amp; 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Smits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G. (1995). On the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presence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of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Inulin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and Oligofructose as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natural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ingredients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in the western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diet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Food Science and Nutrition, 35 (6), 525-552.</a:t>
            </a:r>
          </a:p>
          <a:p>
            <a:pPr marL="360363" lvl="0" indent="-360363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Delzenne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N. M., &amp;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Roberfroid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M., R. (1994).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Physiological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effect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of non-digestible oligosaccharides.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Lebensm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Wiss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u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Technol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27, 1-6.</a:t>
            </a:r>
          </a:p>
          <a:p>
            <a:pPr marL="360363" lvl="0" indent="-360363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Roberfrois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M. (1993).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Diatary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fiber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inulin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and oligofructose: A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review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comparing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their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physiological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effect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Food Science and Nutrition, 33 (2), 72-75. </a:t>
            </a:r>
          </a:p>
          <a:p>
            <a:pPr marL="360363" lvl="0" indent="-360363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Gibson, G. R.,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Beaty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E. R., Wang, X., Cummings, J. H. (1995).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Selective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stimulation of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bifidobacteria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in the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human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colon by oligofructose and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inulin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Gastroenterology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108, 975-982. </a:t>
            </a:r>
          </a:p>
          <a:p>
            <a:pPr marL="360363" lvl="0" indent="-360363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Kleessen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B.,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Sycura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B.,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Zunft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H. J.,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Blaut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M. (1997).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Effects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of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inulin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and lactose in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faecal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microflora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microbial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activity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and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bowel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habits in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elderly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constipation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persons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American Journal of </a:t>
            </a:r>
            <a:r>
              <a:rPr lang="fr-FR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Clinical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Nutrition, 65, 1397-1402. </a:t>
            </a:r>
          </a:p>
          <a:p>
            <a:pPr marL="360363" marR="0" lvl="0" indent="-360363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42892"/>
            <a:ext cx="7829576" cy="1143000"/>
          </a:xfrm>
        </p:spPr>
        <p:txBody>
          <a:bodyPr>
            <a:normAutofit/>
          </a:bodyPr>
          <a:lstStyle/>
          <a:p>
            <a:pPr algn="ctr"/>
            <a:r>
              <a:rPr lang="fr-F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Pré-</a:t>
            </a:r>
            <a:r>
              <a:rPr lang="fr-FR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recquis</a:t>
            </a:r>
            <a:endParaRPr lang="fr-F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643998" cy="3643338"/>
          </a:xfrm>
        </p:spPr>
        <p:txBody>
          <a:bodyPr>
            <a:noAutofit/>
          </a:bodyPr>
          <a:lstStyle/>
          <a:p>
            <a:r>
              <a:rPr lang="fr-FR" sz="3200" dirty="0" smtClean="0"/>
              <a:t> Avoir des connaissances sur le concept des aliments fonctionnels ;</a:t>
            </a:r>
          </a:p>
          <a:p>
            <a:r>
              <a:rPr lang="fr-FR" sz="3200" b="1" dirty="0" smtClean="0"/>
              <a:t> </a:t>
            </a:r>
            <a:r>
              <a:rPr lang="fr-FR" sz="3200" dirty="0" smtClean="0"/>
              <a:t>Avoir des connaissances de base sur les probiotiques ;</a:t>
            </a:r>
          </a:p>
          <a:p>
            <a:r>
              <a:rPr lang="fr-FR" sz="3200" dirty="0" smtClean="0"/>
              <a:t> Avoir des connaissances de base sur les structures chimiques des oligosaccharides ainsi que les types de liaisons glucidiques.</a:t>
            </a:r>
          </a:p>
          <a:p>
            <a:pPr marL="633413" indent="-273050">
              <a:buNone/>
            </a:pPr>
            <a:endParaRPr lang="fr-FR" sz="3200" dirty="0" smtClean="0">
              <a:latin typeface="+mj-lt"/>
              <a:cs typeface="Times New Roman" pitchFamily="18" charset="0"/>
            </a:endParaRPr>
          </a:p>
          <a:p>
            <a:pPr marL="633413" indent="-273050">
              <a:buNone/>
            </a:pPr>
            <a:endParaRPr lang="fr-FR" sz="3200" dirty="0">
              <a:latin typeface="+mj-lt"/>
              <a:cs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55D7C1F-9CF3-4F15-8BCF-7559A24EC2DD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42892"/>
            <a:ext cx="7829576" cy="1143000"/>
          </a:xfrm>
        </p:spPr>
        <p:txBody>
          <a:bodyPr>
            <a:normAutofit/>
          </a:bodyPr>
          <a:lstStyle/>
          <a:p>
            <a:pPr algn="ctr"/>
            <a:r>
              <a:rPr lang="fr-F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Pré-test</a:t>
            </a:r>
            <a:endParaRPr lang="fr-F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42918" y="1214422"/>
            <a:ext cx="8472486" cy="364333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dirty="0" smtClean="0">
                <a:solidFill>
                  <a:srgbClr val="00B050"/>
                </a:solidFill>
                <a:latin typeface="+mj-lt"/>
                <a:cs typeface="Times New Roman" pitchFamily="18" charset="0"/>
              </a:rPr>
              <a:t>Testez vos connaissances acquises.</a:t>
            </a:r>
          </a:p>
          <a:p>
            <a:pPr>
              <a:buNone/>
            </a:pPr>
            <a:endParaRPr lang="fr-FR" dirty="0" smtClean="0">
              <a:solidFill>
                <a:srgbClr val="00B050"/>
              </a:solidFill>
              <a:latin typeface="+mj-lt"/>
              <a:cs typeface="Times New Roman" pitchFamily="18" charset="0"/>
            </a:endParaRPr>
          </a:p>
          <a:p>
            <a:pPr>
              <a:buNone/>
            </a:pPr>
            <a:r>
              <a:rPr lang="fr-FR" b="1" dirty="0" smtClean="0">
                <a:solidFill>
                  <a:srgbClr val="0070C0"/>
                </a:solidFill>
              </a:rPr>
              <a:t>Test 1 : </a:t>
            </a:r>
            <a:r>
              <a:rPr lang="fr-FR" dirty="0" smtClean="0"/>
              <a:t>Question à Choix Multiple (QCM).</a:t>
            </a:r>
          </a:p>
          <a:p>
            <a:pPr>
              <a:buNone/>
            </a:pPr>
            <a:r>
              <a:rPr lang="fr-FR" dirty="0" smtClean="0"/>
              <a:t>	Les probiotiques sont des micro-organismes vivants …</a:t>
            </a:r>
          </a:p>
          <a:p>
            <a:r>
              <a:rPr lang="fr-FR" dirty="0" smtClean="0"/>
              <a:t>a. </a:t>
            </a:r>
            <a:r>
              <a:rPr lang="fr-FR" i="1" dirty="0" smtClean="0"/>
              <a:t>intervenant dans les processus de digestion des aliments.</a:t>
            </a:r>
            <a:endParaRPr lang="fr-FR" dirty="0" smtClean="0"/>
          </a:p>
          <a:p>
            <a:r>
              <a:rPr lang="fr-FR" dirty="0" smtClean="0"/>
              <a:t>b. </a:t>
            </a:r>
            <a:r>
              <a:rPr lang="fr-FR" i="1" dirty="0" smtClean="0"/>
              <a:t>administrés à des quantités peu suffisantes.</a:t>
            </a:r>
            <a:endParaRPr lang="fr-FR" dirty="0" smtClean="0"/>
          </a:p>
          <a:p>
            <a:r>
              <a:rPr lang="fr-FR" dirty="0" smtClean="0"/>
              <a:t>c. </a:t>
            </a:r>
            <a:r>
              <a:rPr lang="fr-FR" i="1" dirty="0" smtClean="0"/>
              <a:t>qui améliorent l'état systémique des </a:t>
            </a:r>
            <a:r>
              <a:rPr lang="fr-FR" i="1" smtClean="0"/>
              <a:t>patients atteintes </a:t>
            </a:r>
            <a:r>
              <a:rPr lang="fr-FR" i="1" dirty="0" smtClean="0"/>
              <a:t>d'obésité.</a:t>
            </a:r>
            <a:endParaRPr lang="fr-FR" dirty="0" smtClean="0"/>
          </a:p>
          <a:p>
            <a:r>
              <a:rPr lang="fr-FR" dirty="0" smtClean="0"/>
              <a:t>d. </a:t>
            </a:r>
            <a:r>
              <a:rPr lang="fr-FR" i="1" dirty="0" smtClean="0"/>
              <a:t>qui ne peuvent en aucun cas promouvoir le bien être.</a:t>
            </a:r>
            <a:endParaRPr lang="fr-FR" dirty="0" smtClean="0"/>
          </a:p>
          <a:p>
            <a:r>
              <a:rPr lang="fr-FR" dirty="0" smtClean="0"/>
              <a:t>e. </a:t>
            </a:r>
            <a:r>
              <a:rPr lang="fr-FR" i="1" dirty="0" smtClean="0"/>
              <a:t>qui fermentent les composés indigestes en produits bénéfiques.</a:t>
            </a:r>
            <a:endParaRPr lang="fr-FR" dirty="0" smtClean="0"/>
          </a:p>
          <a:p>
            <a:pPr>
              <a:buNone/>
            </a:pPr>
            <a:endParaRPr lang="fr-FR" dirty="0" smtClean="0">
              <a:latin typeface="+mj-lt"/>
              <a:cs typeface="Times New Roman" pitchFamily="18" charset="0"/>
            </a:endParaRPr>
          </a:p>
          <a:p>
            <a:pPr marL="633413" indent="-273050">
              <a:buNone/>
            </a:pPr>
            <a:endParaRPr lang="fr-FR" dirty="0" smtClean="0">
              <a:latin typeface="+mj-lt"/>
              <a:cs typeface="Times New Roman" pitchFamily="18" charset="0"/>
            </a:endParaRPr>
          </a:p>
          <a:p>
            <a:pPr marL="633413" indent="-273050">
              <a:buNone/>
            </a:pPr>
            <a:endParaRPr lang="fr-FR" dirty="0">
              <a:latin typeface="+mj-lt"/>
              <a:cs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55D7C1F-9CF3-4F15-8BCF-7559A24EC2DD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42892"/>
            <a:ext cx="7829576" cy="1143000"/>
          </a:xfrm>
        </p:spPr>
        <p:txBody>
          <a:bodyPr>
            <a:normAutofit/>
          </a:bodyPr>
          <a:lstStyle/>
          <a:p>
            <a:pPr algn="ctr"/>
            <a:r>
              <a:rPr lang="fr-F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Pré-test</a:t>
            </a:r>
            <a:endParaRPr lang="fr-F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42918" y="1214422"/>
            <a:ext cx="8472486" cy="364333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b="1" dirty="0" smtClean="0">
                <a:solidFill>
                  <a:srgbClr val="0070C0"/>
                </a:solidFill>
              </a:rPr>
              <a:t>Test 2 : </a:t>
            </a:r>
            <a:r>
              <a:rPr lang="fr-FR" dirty="0" smtClean="0"/>
              <a:t>Question à Choix Multiple (QCM).</a:t>
            </a:r>
          </a:p>
          <a:p>
            <a:pPr>
              <a:buNone/>
            </a:pPr>
            <a:r>
              <a:rPr lang="fr-FR" dirty="0" smtClean="0"/>
              <a:t>	Les probiotiques peuvent … </a:t>
            </a:r>
          </a:p>
          <a:p>
            <a:r>
              <a:rPr lang="fr-FR" dirty="0" smtClean="0"/>
              <a:t>a. </a:t>
            </a:r>
            <a:r>
              <a:rPr lang="fr-FR" i="1" dirty="0" smtClean="0"/>
              <a:t>guérir un cancer.</a:t>
            </a:r>
            <a:endParaRPr lang="fr-FR" dirty="0" smtClean="0"/>
          </a:p>
          <a:p>
            <a:r>
              <a:rPr lang="fr-FR" dirty="0" smtClean="0"/>
              <a:t>b. </a:t>
            </a:r>
            <a:r>
              <a:rPr lang="fr-FR" i="1" dirty="0" smtClean="0"/>
              <a:t>intervenir dans le traitement des maladies inflammatoires.</a:t>
            </a:r>
            <a:endParaRPr lang="fr-FR" dirty="0" smtClean="0"/>
          </a:p>
          <a:p>
            <a:r>
              <a:rPr lang="fr-FR" dirty="0" smtClean="0"/>
              <a:t>c. </a:t>
            </a:r>
            <a:r>
              <a:rPr lang="fr-FR" i="1" dirty="0" smtClean="0"/>
              <a:t>prévenir un ulcère d'estomac.</a:t>
            </a:r>
            <a:endParaRPr lang="fr-FR" dirty="0" smtClean="0"/>
          </a:p>
          <a:p>
            <a:r>
              <a:rPr lang="fr-FR" dirty="0" smtClean="0"/>
              <a:t>d. </a:t>
            </a:r>
            <a:r>
              <a:rPr lang="fr-FR" i="1" dirty="0" smtClean="0"/>
              <a:t>inhiber la croissance des bactéries pathogènes.</a:t>
            </a:r>
            <a:endParaRPr lang="fr-FR" dirty="0" smtClean="0"/>
          </a:p>
          <a:p>
            <a:r>
              <a:rPr lang="fr-FR" dirty="0" smtClean="0"/>
              <a:t>e. </a:t>
            </a:r>
            <a:r>
              <a:rPr lang="fr-FR" i="1" dirty="0" smtClean="0"/>
              <a:t>renforcer le système immunitaire contre la flore intestinale.</a:t>
            </a:r>
            <a:endParaRPr lang="fr-FR" dirty="0" smtClean="0"/>
          </a:p>
          <a:p>
            <a:pPr>
              <a:buNone/>
            </a:pPr>
            <a:endParaRPr lang="fr-FR" dirty="0" smtClean="0">
              <a:latin typeface="+mj-lt"/>
              <a:cs typeface="Times New Roman" pitchFamily="18" charset="0"/>
            </a:endParaRPr>
          </a:p>
          <a:p>
            <a:pPr marL="633413" indent="-273050">
              <a:buNone/>
            </a:pPr>
            <a:endParaRPr lang="fr-FR" dirty="0" smtClean="0">
              <a:latin typeface="+mj-lt"/>
              <a:cs typeface="Times New Roman" pitchFamily="18" charset="0"/>
            </a:endParaRPr>
          </a:p>
          <a:p>
            <a:pPr marL="633413" indent="-273050">
              <a:buNone/>
            </a:pPr>
            <a:endParaRPr lang="fr-FR" dirty="0">
              <a:latin typeface="+mj-lt"/>
              <a:cs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55D7C1F-9CF3-4F15-8BCF-7559A24EC2DD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42892"/>
            <a:ext cx="7829576" cy="1143000"/>
          </a:xfrm>
        </p:spPr>
        <p:txBody>
          <a:bodyPr>
            <a:normAutofit/>
          </a:bodyPr>
          <a:lstStyle/>
          <a:p>
            <a:pPr algn="ctr"/>
            <a:r>
              <a:rPr lang="fr-F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Pré-test</a:t>
            </a:r>
            <a:endParaRPr lang="fr-F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5"/>
          </p:nvPr>
        </p:nvSpPr>
        <p:spPr>
          <a:xfrm>
            <a:off x="8129016" y="5715016"/>
            <a:ext cx="609600" cy="521208"/>
          </a:xfrm>
        </p:spPr>
        <p:txBody>
          <a:bodyPr/>
          <a:lstStyle/>
          <a:p>
            <a:fld id="{155D7C1F-9CF3-4F15-8BCF-7559A24EC2DD}" type="slidenum">
              <a:rPr lang="fr-FR" smtClean="0"/>
              <a:pPr/>
              <a:t>6</a:t>
            </a:fld>
            <a:endParaRPr lang="fr-FR"/>
          </a:p>
        </p:txBody>
      </p:sp>
      <p:pic>
        <p:nvPicPr>
          <p:cNvPr id="1026" name="Picture 2" descr="C:\Users\MASSIN~1\DOCUME~1\PostDoc\Cours\SCIENC~1\ALIMEN~1\PROGRA~1\PROBIO~1\PRBIOT~1\ILLUST~1\rafinose en.engormix.com C31102015.gif"/>
          <p:cNvPicPr>
            <a:picLocks noChangeAspect="1" noChangeArrowheads="1"/>
          </p:cNvPicPr>
          <p:nvPr/>
        </p:nvPicPr>
        <p:blipFill>
          <a:blip r:embed="rId2"/>
          <a:srcRect l="18750" b="7488"/>
          <a:stretch>
            <a:fillRect/>
          </a:stretch>
        </p:blipFill>
        <p:spPr bwMode="auto">
          <a:xfrm>
            <a:off x="214282" y="1500174"/>
            <a:ext cx="4024306" cy="4000528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14282" y="3214686"/>
            <a:ext cx="500066" cy="22145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Picture 2" descr="C:\Users\MASSIN~1\DOCUME~1\PostDoc\Cours\SCIENC~1\ALIMEN~1\PROGRA~1\PROBIO~1\PRBIOT~1\ILLUST~1\rafinose en.engormix.com C31102015.gif"/>
          <p:cNvPicPr>
            <a:picLocks noChangeAspect="1" noChangeArrowheads="1"/>
          </p:cNvPicPr>
          <p:nvPr/>
        </p:nvPicPr>
        <p:blipFill>
          <a:blip r:embed="rId2"/>
          <a:srcRect l="18750" b="7488"/>
          <a:stretch>
            <a:fillRect/>
          </a:stretch>
        </p:blipFill>
        <p:spPr bwMode="auto">
          <a:xfrm>
            <a:off x="4691098" y="1571612"/>
            <a:ext cx="4024306" cy="4000528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4691098" y="3286124"/>
            <a:ext cx="500066" cy="22145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2500298" y="3357562"/>
            <a:ext cx="571504" cy="42862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A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4282" y="1357298"/>
            <a:ext cx="2000264" cy="30003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4572000" y="1571612"/>
            <a:ext cx="2000264" cy="19288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7072330" y="3357562"/>
            <a:ext cx="571504" cy="42862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B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42918" y="1214422"/>
            <a:ext cx="8472486" cy="364333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b="1" dirty="0" smtClean="0">
                <a:solidFill>
                  <a:srgbClr val="0070C0"/>
                </a:solidFill>
              </a:rPr>
              <a:t>Test 3 : </a:t>
            </a:r>
            <a:r>
              <a:rPr lang="fr-FR" dirty="0" smtClean="0"/>
              <a:t>Donnez les noms des glucides suivants et par quels types de liaisons glucidiques leurs unités monomériques sont-</a:t>
            </a:r>
            <a:r>
              <a:rPr lang="fr-FR" dirty="0" err="1" smtClean="0"/>
              <a:t>ells</a:t>
            </a:r>
            <a:r>
              <a:rPr lang="fr-FR" dirty="0" smtClean="0"/>
              <a:t> liées ?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>
              <a:latin typeface="+mj-lt"/>
              <a:cs typeface="Times New Roman" pitchFamily="18" charset="0"/>
            </a:endParaRPr>
          </a:p>
          <a:p>
            <a:pPr marL="633413" indent="-273050">
              <a:buNone/>
            </a:pPr>
            <a:endParaRPr lang="fr-FR" dirty="0" smtClean="0">
              <a:latin typeface="+mj-lt"/>
              <a:cs typeface="Times New Roman" pitchFamily="18" charset="0"/>
            </a:endParaRPr>
          </a:p>
          <a:p>
            <a:pPr marL="633413" indent="-273050">
              <a:buNone/>
            </a:pPr>
            <a:endParaRPr lang="fr-FR" dirty="0"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42892"/>
            <a:ext cx="7829576" cy="1143000"/>
          </a:xfrm>
        </p:spPr>
        <p:txBody>
          <a:bodyPr>
            <a:normAutofit/>
          </a:bodyPr>
          <a:lstStyle/>
          <a:p>
            <a:pPr algn="ctr"/>
            <a:r>
              <a:rPr lang="fr-F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Pré-test</a:t>
            </a:r>
            <a:endParaRPr lang="fr-F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5"/>
          </p:nvPr>
        </p:nvSpPr>
        <p:spPr>
          <a:xfrm>
            <a:off x="8129016" y="5715016"/>
            <a:ext cx="609600" cy="521208"/>
          </a:xfrm>
        </p:spPr>
        <p:txBody>
          <a:bodyPr/>
          <a:lstStyle/>
          <a:p>
            <a:fld id="{155D7C1F-9CF3-4F15-8BCF-7559A24EC2DD}" type="slidenum">
              <a:rPr lang="fr-FR" smtClean="0"/>
              <a:pPr/>
              <a:t>7</a:t>
            </a:fld>
            <a:endParaRPr lang="fr-FR"/>
          </a:p>
        </p:txBody>
      </p:sp>
      <p:pic>
        <p:nvPicPr>
          <p:cNvPr id="1026" name="Picture 2" descr="C:\Users\MASSIN~1\DOCUME~1\PostDoc\Cours\SCIENC~1\ALIMEN~1\PROGRA~1\PROBIO~1\PRBIOT~1\ILLUST~1\rafinose en.engormix.com C31102015.gif"/>
          <p:cNvPicPr>
            <a:picLocks noChangeAspect="1" noChangeArrowheads="1"/>
          </p:cNvPicPr>
          <p:nvPr/>
        </p:nvPicPr>
        <p:blipFill>
          <a:blip r:embed="rId2"/>
          <a:srcRect l="18750" b="7488"/>
          <a:stretch>
            <a:fillRect/>
          </a:stretch>
        </p:blipFill>
        <p:spPr bwMode="auto">
          <a:xfrm>
            <a:off x="214282" y="2643182"/>
            <a:ext cx="4024306" cy="4000528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14282" y="4357694"/>
            <a:ext cx="500066" cy="22145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Picture 2" descr="C:\Users\MASSIN~1\DOCUME~1\PostDoc\Cours\SCIENC~1\ALIMEN~1\PROGRA~1\PROBIO~1\PRBIOT~1\ILLUST~1\rafinose en.engormix.com C31102015.gif"/>
          <p:cNvPicPr>
            <a:picLocks noChangeAspect="1" noChangeArrowheads="1"/>
          </p:cNvPicPr>
          <p:nvPr/>
        </p:nvPicPr>
        <p:blipFill>
          <a:blip r:embed="rId2"/>
          <a:srcRect l="18750" b="7488"/>
          <a:stretch>
            <a:fillRect/>
          </a:stretch>
        </p:blipFill>
        <p:spPr bwMode="auto">
          <a:xfrm>
            <a:off x="4691098" y="2714620"/>
            <a:ext cx="4024306" cy="4000528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4691098" y="4429132"/>
            <a:ext cx="500066" cy="22145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2500298" y="4500570"/>
            <a:ext cx="571504" cy="42862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C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4282" y="2500306"/>
            <a:ext cx="2000264" cy="10715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7072330" y="4500570"/>
            <a:ext cx="571504" cy="42862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D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42918" y="1142984"/>
            <a:ext cx="8472486" cy="364333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b="1" dirty="0" smtClean="0">
                <a:solidFill>
                  <a:srgbClr val="0070C0"/>
                </a:solidFill>
              </a:rPr>
              <a:t>Test 3 : </a:t>
            </a:r>
            <a:r>
              <a:rPr lang="fr-FR" dirty="0" smtClean="0"/>
              <a:t>Donnez les noms des glucides suivants et par quels types de liaisons glucidiques leurs unités monomériques sont-elles liées ?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>
              <a:latin typeface="+mj-lt"/>
              <a:cs typeface="Times New Roman" pitchFamily="18" charset="0"/>
            </a:endParaRPr>
          </a:p>
          <a:p>
            <a:pPr marL="633413" indent="-273050">
              <a:buNone/>
            </a:pPr>
            <a:endParaRPr lang="fr-FR" dirty="0" smtClean="0">
              <a:latin typeface="+mj-lt"/>
              <a:cs typeface="Times New Roman" pitchFamily="18" charset="0"/>
            </a:endParaRPr>
          </a:p>
          <a:p>
            <a:pPr marL="633413" indent="-273050">
              <a:buNone/>
            </a:pPr>
            <a:endParaRPr lang="fr-FR" dirty="0"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du cours 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401080" cy="4873752"/>
          </a:xfrm>
        </p:spPr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1. Critères de reconnaissance en tant que prébiotiques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2. Nature chimique et origine des prébiotiques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3. Effets physiologique des prébiotiques</a:t>
            </a:r>
          </a:p>
          <a:p>
            <a:pPr marL="633413" indent="-27305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3.1. Inuline et oligofructose</a:t>
            </a:r>
          </a:p>
          <a:p>
            <a:pPr marL="633413" indent="-27305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3.2. Galacto-oligosaccharides</a:t>
            </a:r>
          </a:p>
          <a:p>
            <a:pPr marL="273050" indent="-27305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4. Propriétés technologiques des prébiotiques</a:t>
            </a:r>
          </a:p>
          <a:p>
            <a:pPr marL="633413" indent="-27305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4.1. Inuline et oligofructose</a:t>
            </a:r>
          </a:p>
          <a:p>
            <a:pPr marL="633413" indent="-27305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4.2. Galacto-oligosaccharides </a:t>
            </a:r>
          </a:p>
          <a:p>
            <a:pPr marL="633413" indent="-273050"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marL="633413" indent="-273050"/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8</a:t>
            </a:fld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457200" y="1357298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9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3752</TotalTime>
  <Words>1466</Words>
  <PresentationFormat>Affichage à l'écran (4:3)</PresentationFormat>
  <Paragraphs>270</Paragraphs>
  <Slides>29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0" baseType="lpstr">
      <vt:lpstr>Oriel</vt:lpstr>
      <vt:lpstr>Cours sur les prébiotiques  Master 1 Biotechnologie alimentaire </vt:lpstr>
      <vt:lpstr>Objectifs</vt:lpstr>
      <vt:lpstr>Pré-recquis</vt:lpstr>
      <vt:lpstr>Pré-test</vt:lpstr>
      <vt:lpstr>Pré-test</vt:lpstr>
      <vt:lpstr>Pré-test</vt:lpstr>
      <vt:lpstr>Pré-test</vt:lpstr>
      <vt:lpstr>Plan du cours </vt:lpstr>
      <vt:lpstr>Introduction</vt:lpstr>
      <vt:lpstr>1. Critères De Reconnaissance En Tant Que Prébiotiques 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Post-test</vt:lpstr>
      <vt:lpstr>Recherches</vt:lpstr>
      <vt:lpstr>Diapositive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Yassine BENCHIKH</dc:creator>
  <cp:lastModifiedBy>benchikh.massinissa@hotmail.fr</cp:lastModifiedBy>
  <cp:revision>954</cp:revision>
  <dcterms:created xsi:type="dcterms:W3CDTF">2015-10-31T20:23:33Z</dcterms:created>
  <dcterms:modified xsi:type="dcterms:W3CDTF">2017-10-30T16:11:36Z</dcterms:modified>
</cp:coreProperties>
</file>