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1"/>
  </p:sldMasterIdLst>
  <p:notesMasterIdLst>
    <p:notesMasterId r:id="rId40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57" r:id="rId10"/>
    <p:sldId id="259" r:id="rId11"/>
    <p:sldId id="258" r:id="rId12"/>
    <p:sldId id="260" r:id="rId13"/>
    <p:sldId id="269" r:id="rId14"/>
    <p:sldId id="287" r:id="rId15"/>
    <p:sldId id="284" r:id="rId16"/>
    <p:sldId id="261" r:id="rId17"/>
    <p:sldId id="262" r:id="rId18"/>
    <p:sldId id="263" r:id="rId19"/>
    <p:sldId id="265" r:id="rId20"/>
    <p:sldId id="266" r:id="rId21"/>
    <p:sldId id="267" r:id="rId22"/>
    <p:sldId id="268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85" r:id="rId31"/>
    <p:sldId id="286" r:id="rId32"/>
    <p:sldId id="280" r:id="rId33"/>
    <p:sldId id="282" r:id="rId34"/>
    <p:sldId id="283" r:id="rId35"/>
    <p:sldId id="298" r:id="rId36"/>
    <p:sldId id="296" r:id="rId37"/>
    <p:sldId id="297" r:id="rId38"/>
    <p:sldId id="270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8" d="100"/>
          <a:sy n="38" d="100"/>
        </p:scale>
        <p:origin x="-7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8E5A17-355A-45A6-8425-9A9E2497939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C87ACC0-D5CF-4B1B-BE36-0842CC629FD2}">
      <dgm:prSet phldrT="[Texte]"/>
      <dgm:spPr/>
      <dgm:t>
        <a:bodyPr/>
        <a:lstStyle/>
        <a:p>
          <a:r>
            <a:rPr lang="fr-FR" dirty="0" smtClean="0"/>
            <a:t>Fibres alimentaires</a:t>
          </a:r>
          <a:endParaRPr lang="fr-FR" dirty="0"/>
        </a:p>
      </dgm:t>
    </dgm:pt>
    <dgm:pt modelId="{F5F793AB-5A24-46EA-9935-40FD45591D31}" type="parTrans" cxnId="{7D80CAF4-5979-4DB0-8C0D-0DB9F783BAF3}">
      <dgm:prSet/>
      <dgm:spPr/>
      <dgm:t>
        <a:bodyPr/>
        <a:lstStyle/>
        <a:p>
          <a:endParaRPr lang="fr-FR"/>
        </a:p>
      </dgm:t>
    </dgm:pt>
    <dgm:pt modelId="{F5506B4B-C25D-4C85-A182-1DA993ACF45B}" type="sibTrans" cxnId="{7D80CAF4-5979-4DB0-8C0D-0DB9F783BAF3}">
      <dgm:prSet/>
      <dgm:spPr/>
      <dgm:t>
        <a:bodyPr/>
        <a:lstStyle/>
        <a:p>
          <a:endParaRPr lang="fr-FR"/>
        </a:p>
      </dgm:t>
    </dgm:pt>
    <dgm:pt modelId="{2877BA90-5943-4D6B-A380-855935479870}">
      <dgm:prSet phldrT="[Texte]"/>
      <dgm:spPr/>
      <dgm:t>
        <a:bodyPr/>
        <a:lstStyle/>
        <a:p>
          <a:pPr algn="ctr"/>
          <a:r>
            <a:rPr lang="fr-FR" dirty="0" smtClean="0"/>
            <a:t>« la proportion de l’aliment qui est dérivée des </a:t>
          </a:r>
          <a:r>
            <a:rPr lang="fr-FR" b="1" dirty="0" smtClean="0">
              <a:solidFill>
                <a:srgbClr val="FF0000"/>
              </a:solidFill>
            </a:rPr>
            <a:t>parois cellulaires de plantes </a:t>
          </a:r>
          <a:r>
            <a:rPr lang="fr-FR" dirty="0" smtClean="0"/>
            <a:t>et très peu digérée par les êtres humains »                              </a:t>
          </a:r>
          <a:r>
            <a:rPr lang="fr-FR" dirty="0" err="1" smtClean="0"/>
            <a:t>Trowell</a:t>
          </a:r>
          <a:r>
            <a:rPr lang="fr-FR" dirty="0" smtClean="0"/>
            <a:t> (1972)</a:t>
          </a:r>
          <a:endParaRPr lang="fr-FR" dirty="0"/>
        </a:p>
      </dgm:t>
    </dgm:pt>
    <dgm:pt modelId="{F45B73A0-1D71-4F43-BBE6-FCFDA2C2B75A}" type="parTrans" cxnId="{D78F73EB-9676-469F-8E0F-93879306D16C}">
      <dgm:prSet/>
      <dgm:spPr/>
      <dgm:t>
        <a:bodyPr/>
        <a:lstStyle/>
        <a:p>
          <a:endParaRPr lang="fr-FR"/>
        </a:p>
      </dgm:t>
    </dgm:pt>
    <dgm:pt modelId="{8B9C2D49-4BBE-42A5-8496-A2EC000BBEE1}" type="sibTrans" cxnId="{D78F73EB-9676-469F-8E0F-93879306D16C}">
      <dgm:prSet/>
      <dgm:spPr/>
      <dgm:t>
        <a:bodyPr/>
        <a:lstStyle/>
        <a:p>
          <a:endParaRPr lang="fr-FR"/>
        </a:p>
      </dgm:t>
    </dgm:pt>
    <dgm:pt modelId="{69840D38-88F4-4A0A-88FA-14456EE4DF84}">
      <dgm:prSet phldrT="[Texte]"/>
      <dgm:spPr/>
      <dgm:t>
        <a:bodyPr/>
        <a:lstStyle/>
        <a:p>
          <a:r>
            <a:rPr lang="fr-FR" dirty="0" smtClean="0"/>
            <a:t>Désormais, </a:t>
          </a:r>
          <a:endParaRPr lang="fr-FR" dirty="0"/>
        </a:p>
      </dgm:t>
    </dgm:pt>
    <dgm:pt modelId="{A64377FF-2BB7-4EC7-8AA5-26932A4E0D34}" type="parTrans" cxnId="{1FD3711B-1AA7-42D4-8BB9-AA4BAD6C199D}">
      <dgm:prSet/>
      <dgm:spPr/>
      <dgm:t>
        <a:bodyPr/>
        <a:lstStyle/>
        <a:p>
          <a:endParaRPr lang="fr-FR"/>
        </a:p>
      </dgm:t>
    </dgm:pt>
    <dgm:pt modelId="{8E511194-F45D-4C80-A155-8B704A30E9D3}" type="sibTrans" cxnId="{1FD3711B-1AA7-42D4-8BB9-AA4BAD6C199D}">
      <dgm:prSet/>
      <dgm:spPr/>
      <dgm:t>
        <a:bodyPr/>
        <a:lstStyle/>
        <a:p>
          <a:endParaRPr lang="fr-FR"/>
        </a:p>
      </dgm:t>
    </dgm:pt>
    <dgm:pt modelId="{EE04A19A-20C5-4EEE-8971-D5270B477502}">
      <dgm:prSet phldrT="[Texte]"/>
      <dgm:spPr/>
      <dgm:t>
        <a:bodyPr/>
        <a:lstStyle/>
        <a:p>
          <a:r>
            <a:rPr lang="fr-FR" dirty="0" smtClean="0"/>
            <a:t>il est proposé d’inclure dans la définition   des </a:t>
          </a:r>
          <a:r>
            <a:rPr lang="fr-FR" b="1" dirty="0" smtClean="0"/>
            <a:t>fibres alimentaires </a:t>
          </a:r>
          <a:r>
            <a:rPr lang="fr-FR" dirty="0" smtClean="0"/>
            <a:t>:                                               _ les polysaccharides non-amylacés ;                _ les amidons résistants ;                                            _ </a:t>
          </a:r>
          <a:r>
            <a:rPr lang="fr-FR" dirty="0" smtClean="0">
              <a:solidFill>
                <a:srgbClr val="FF0000"/>
              </a:solidFill>
            </a:rPr>
            <a:t>la lignine </a:t>
          </a:r>
          <a:r>
            <a:rPr lang="fr-FR" dirty="0" smtClean="0"/>
            <a:t>;                                                                          _ les oligosaccharides résistants.</a:t>
          </a:r>
          <a:endParaRPr lang="fr-FR" dirty="0"/>
        </a:p>
      </dgm:t>
    </dgm:pt>
    <dgm:pt modelId="{33E623FF-CEA4-4116-81D1-F9E24478DD47}" type="parTrans" cxnId="{889F137B-1DAA-4426-A2F1-4BAD2D28AAE6}">
      <dgm:prSet/>
      <dgm:spPr/>
      <dgm:t>
        <a:bodyPr/>
        <a:lstStyle/>
        <a:p>
          <a:endParaRPr lang="fr-FR"/>
        </a:p>
      </dgm:t>
    </dgm:pt>
    <dgm:pt modelId="{2A86B788-7E29-4D4F-A8DD-D09D4497BD29}" type="sibTrans" cxnId="{889F137B-1DAA-4426-A2F1-4BAD2D28AAE6}">
      <dgm:prSet/>
      <dgm:spPr/>
      <dgm:t>
        <a:bodyPr/>
        <a:lstStyle/>
        <a:p>
          <a:endParaRPr lang="fr-FR"/>
        </a:p>
      </dgm:t>
    </dgm:pt>
    <dgm:pt modelId="{120D6800-D79B-43DF-970E-ADD6EB98D815}" type="pres">
      <dgm:prSet presAssocID="{F68E5A17-355A-45A6-8425-9A9E2497939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4EFF453-687B-40CD-9CE4-C11905282F67}" type="pres">
      <dgm:prSet presAssocID="{4C87ACC0-D5CF-4B1B-BE36-0842CC629FD2}" presName="composite" presStyleCnt="0"/>
      <dgm:spPr/>
    </dgm:pt>
    <dgm:pt modelId="{3F5D8784-B4F0-4F72-B98E-D6198DD376EE}" type="pres">
      <dgm:prSet presAssocID="{4C87ACC0-D5CF-4B1B-BE36-0842CC629FD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587C83-3AEF-408A-977B-DFA541768FD2}" type="pres">
      <dgm:prSet presAssocID="{4C87ACC0-D5CF-4B1B-BE36-0842CC629FD2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91C9E6-1DE7-42DF-93E8-520A3AEFA649}" type="pres">
      <dgm:prSet presAssocID="{F5506B4B-C25D-4C85-A182-1DA993ACF45B}" presName="sp" presStyleCnt="0"/>
      <dgm:spPr/>
    </dgm:pt>
    <dgm:pt modelId="{99F1DB19-5920-4005-AB47-8921B5E4EE92}" type="pres">
      <dgm:prSet presAssocID="{69840D38-88F4-4A0A-88FA-14456EE4DF84}" presName="composite" presStyleCnt="0"/>
      <dgm:spPr/>
    </dgm:pt>
    <dgm:pt modelId="{9ACB69EE-0654-4A88-92FE-398DF3389B08}" type="pres">
      <dgm:prSet presAssocID="{69840D38-88F4-4A0A-88FA-14456EE4DF8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C950DD-299A-402B-8CB4-841BEB0B2121}" type="pres">
      <dgm:prSet presAssocID="{69840D38-88F4-4A0A-88FA-14456EE4DF84}" presName="descendantText" presStyleLbl="alignAcc1" presStyleIdx="1" presStyleCnt="2" custScaleY="12163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C25CB67-B2CC-4FB7-809C-34FBEFE920E7}" type="presOf" srcId="{4C87ACC0-D5CF-4B1B-BE36-0842CC629FD2}" destId="{3F5D8784-B4F0-4F72-B98E-D6198DD376EE}" srcOrd="0" destOrd="0" presId="urn:microsoft.com/office/officeart/2005/8/layout/chevron2"/>
    <dgm:cxn modelId="{AF9115A9-C72E-41D5-8077-83027D140A35}" type="presOf" srcId="{F68E5A17-355A-45A6-8425-9A9E24979392}" destId="{120D6800-D79B-43DF-970E-ADD6EB98D815}" srcOrd="0" destOrd="0" presId="urn:microsoft.com/office/officeart/2005/8/layout/chevron2"/>
    <dgm:cxn modelId="{D78F73EB-9676-469F-8E0F-93879306D16C}" srcId="{4C87ACC0-D5CF-4B1B-BE36-0842CC629FD2}" destId="{2877BA90-5943-4D6B-A380-855935479870}" srcOrd="0" destOrd="0" parTransId="{F45B73A0-1D71-4F43-BBE6-FCFDA2C2B75A}" sibTransId="{8B9C2D49-4BBE-42A5-8496-A2EC000BBEE1}"/>
    <dgm:cxn modelId="{77256984-A140-4A6D-B042-855E89FD2EE6}" type="presOf" srcId="{EE04A19A-20C5-4EEE-8971-D5270B477502}" destId="{B2C950DD-299A-402B-8CB4-841BEB0B2121}" srcOrd="0" destOrd="0" presId="urn:microsoft.com/office/officeart/2005/8/layout/chevron2"/>
    <dgm:cxn modelId="{889F137B-1DAA-4426-A2F1-4BAD2D28AAE6}" srcId="{69840D38-88F4-4A0A-88FA-14456EE4DF84}" destId="{EE04A19A-20C5-4EEE-8971-D5270B477502}" srcOrd="0" destOrd="0" parTransId="{33E623FF-CEA4-4116-81D1-F9E24478DD47}" sibTransId="{2A86B788-7E29-4D4F-A8DD-D09D4497BD29}"/>
    <dgm:cxn modelId="{7D80CAF4-5979-4DB0-8C0D-0DB9F783BAF3}" srcId="{F68E5A17-355A-45A6-8425-9A9E24979392}" destId="{4C87ACC0-D5CF-4B1B-BE36-0842CC629FD2}" srcOrd="0" destOrd="0" parTransId="{F5F793AB-5A24-46EA-9935-40FD45591D31}" sibTransId="{F5506B4B-C25D-4C85-A182-1DA993ACF45B}"/>
    <dgm:cxn modelId="{74BC2813-DD43-4A9A-9626-12F52B5FBEC4}" type="presOf" srcId="{69840D38-88F4-4A0A-88FA-14456EE4DF84}" destId="{9ACB69EE-0654-4A88-92FE-398DF3389B08}" srcOrd="0" destOrd="0" presId="urn:microsoft.com/office/officeart/2005/8/layout/chevron2"/>
    <dgm:cxn modelId="{BD5B38FE-78C3-4CAD-99CC-B120597E8D93}" type="presOf" srcId="{2877BA90-5943-4D6B-A380-855935479870}" destId="{92587C83-3AEF-408A-977B-DFA541768FD2}" srcOrd="0" destOrd="0" presId="urn:microsoft.com/office/officeart/2005/8/layout/chevron2"/>
    <dgm:cxn modelId="{1FD3711B-1AA7-42D4-8BB9-AA4BAD6C199D}" srcId="{F68E5A17-355A-45A6-8425-9A9E24979392}" destId="{69840D38-88F4-4A0A-88FA-14456EE4DF84}" srcOrd="1" destOrd="0" parTransId="{A64377FF-2BB7-4EC7-8AA5-26932A4E0D34}" sibTransId="{8E511194-F45D-4C80-A155-8B704A30E9D3}"/>
    <dgm:cxn modelId="{0F043636-AD86-40C5-AC2A-D8D5293ADEC5}" type="presParOf" srcId="{120D6800-D79B-43DF-970E-ADD6EB98D815}" destId="{64EFF453-687B-40CD-9CE4-C11905282F67}" srcOrd="0" destOrd="0" presId="urn:microsoft.com/office/officeart/2005/8/layout/chevron2"/>
    <dgm:cxn modelId="{1A9C8A1D-C820-41E2-A79F-AF8C26F68C48}" type="presParOf" srcId="{64EFF453-687B-40CD-9CE4-C11905282F67}" destId="{3F5D8784-B4F0-4F72-B98E-D6198DD376EE}" srcOrd="0" destOrd="0" presId="urn:microsoft.com/office/officeart/2005/8/layout/chevron2"/>
    <dgm:cxn modelId="{69A931E2-EE63-48C7-91D2-21F037A922D1}" type="presParOf" srcId="{64EFF453-687B-40CD-9CE4-C11905282F67}" destId="{92587C83-3AEF-408A-977B-DFA541768FD2}" srcOrd="1" destOrd="0" presId="urn:microsoft.com/office/officeart/2005/8/layout/chevron2"/>
    <dgm:cxn modelId="{DD65E92C-8056-46CE-A51B-6A22339CCADE}" type="presParOf" srcId="{120D6800-D79B-43DF-970E-ADD6EB98D815}" destId="{8691C9E6-1DE7-42DF-93E8-520A3AEFA649}" srcOrd="1" destOrd="0" presId="urn:microsoft.com/office/officeart/2005/8/layout/chevron2"/>
    <dgm:cxn modelId="{7AD35FE9-B328-493F-A7AC-C20E150909DD}" type="presParOf" srcId="{120D6800-D79B-43DF-970E-ADD6EB98D815}" destId="{99F1DB19-5920-4005-AB47-8921B5E4EE92}" srcOrd="2" destOrd="0" presId="urn:microsoft.com/office/officeart/2005/8/layout/chevron2"/>
    <dgm:cxn modelId="{CBC39D9C-5A71-4391-AFCD-B44AE6F5C243}" type="presParOf" srcId="{99F1DB19-5920-4005-AB47-8921B5E4EE92}" destId="{9ACB69EE-0654-4A88-92FE-398DF3389B08}" srcOrd="0" destOrd="0" presId="urn:microsoft.com/office/officeart/2005/8/layout/chevron2"/>
    <dgm:cxn modelId="{69CD7B8D-91D4-4774-89ED-96C01AE452C8}" type="presParOf" srcId="{99F1DB19-5920-4005-AB47-8921B5E4EE92}" destId="{B2C950DD-299A-402B-8CB4-841BEB0B2121}" srcOrd="1" destOrd="0" presId="urn:microsoft.com/office/officeart/2005/8/layout/chevron2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20B4FA9-23CE-41DD-BB8E-6000D5E94D6B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988A1D4-9877-43D9-841F-2EC27D9F38F7}">
      <dgm:prSet phldrT="[Texte]"/>
      <dgm:spPr/>
      <dgm:t>
        <a:bodyPr/>
        <a:lstStyle/>
        <a:p>
          <a:r>
            <a:rPr lang="fr-FR" b="1" dirty="0" smtClean="0"/>
            <a:t>Produits céréaliers</a:t>
          </a:r>
          <a:endParaRPr lang="fr-FR" b="1" dirty="0"/>
        </a:p>
      </dgm:t>
    </dgm:pt>
    <dgm:pt modelId="{22B314AF-0F2B-4DFE-A1E2-32445B679C6E}" type="parTrans" cxnId="{3FF0415A-0FFD-4784-ACBD-96763326C7F4}">
      <dgm:prSet/>
      <dgm:spPr/>
      <dgm:t>
        <a:bodyPr/>
        <a:lstStyle/>
        <a:p>
          <a:endParaRPr lang="fr-FR"/>
        </a:p>
      </dgm:t>
    </dgm:pt>
    <dgm:pt modelId="{5F46BC2C-0D79-429C-8FCE-AB3FFA9A5B0E}" type="sibTrans" cxnId="{3FF0415A-0FFD-4784-ACBD-96763326C7F4}">
      <dgm:prSet/>
      <dgm:spPr/>
      <dgm:t>
        <a:bodyPr/>
        <a:lstStyle/>
        <a:p>
          <a:endParaRPr lang="fr-FR"/>
        </a:p>
      </dgm:t>
    </dgm:pt>
    <dgm:pt modelId="{BE15BA44-B372-4D4A-B517-A9368C511238}">
      <dgm:prSet phldrT="[Texte]"/>
      <dgm:spPr/>
      <dgm:t>
        <a:bodyPr/>
        <a:lstStyle/>
        <a:p>
          <a:pPr algn="l"/>
          <a:endParaRPr lang="fr-FR" dirty="0"/>
        </a:p>
      </dgm:t>
    </dgm:pt>
    <dgm:pt modelId="{25EB1051-A240-40DC-865A-D234D9C4AEAD}" type="parTrans" cxnId="{42B4F20C-5753-40B9-8C46-A2FDDC7E7823}">
      <dgm:prSet/>
      <dgm:spPr/>
      <dgm:t>
        <a:bodyPr/>
        <a:lstStyle/>
        <a:p>
          <a:endParaRPr lang="fr-FR"/>
        </a:p>
      </dgm:t>
    </dgm:pt>
    <dgm:pt modelId="{C0B813E7-7134-4CCC-B20E-DA0105B50EE6}" type="sibTrans" cxnId="{42B4F20C-5753-40B9-8C46-A2FDDC7E7823}">
      <dgm:prSet/>
      <dgm:spPr/>
      <dgm:t>
        <a:bodyPr/>
        <a:lstStyle/>
        <a:p>
          <a:endParaRPr lang="fr-FR"/>
        </a:p>
      </dgm:t>
    </dgm:pt>
    <dgm:pt modelId="{1E909BAE-03D1-4BE3-B460-1A0767E625FB}">
      <dgm:prSet phldrT="[Texte]" custT="1"/>
      <dgm:spPr/>
      <dgm:t>
        <a:bodyPr/>
        <a:lstStyle/>
        <a:p>
          <a:r>
            <a:rPr lang="fr-FR" sz="2400" b="1" dirty="0" smtClean="0"/>
            <a:t> efficacité</a:t>
          </a:r>
          <a:endParaRPr lang="fr-FR" sz="2400" b="1" dirty="0"/>
        </a:p>
      </dgm:t>
    </dgm:pt>
    <dgm:pt modelId="{211CFADA-1FCE-4F64-AA74-BA55A96D60CD}" type="parTrans" cxnId="{2EF40BE6-4244-453F-AE4A-561882D96F78}">
      <dgm:prSet/>
      <dgm:spPr/>
      <dgm:t>
        <a:bodyPr/>
        <a:lstStyle/>
        <a:p>
          <a:endParaRPr lang="fr-FR"/>
        </a:p>
      </dgm:t>
    </dgm:pt>
    <dgm:pt modelId="{0CF5D46B-1B5B-4CAE-8602-CD7E5C0AD06C}" type="sibTrans" cxnId="{2EF40BE6-4244-453F-AE4A-561882D96F78}">
      <dgm:prSet/>
      <dgm:spPr/>
      <dgm:t>
        <a:bodyPr/>
        <a:lstStyle/>
        <a:p>
          <a:endParaRPr lang="fr-FR"/>
        </a:p>
      </dgm:t>
    </dgm:pt>
    <dgm:pt modelId="{64C97589-BEBA-4FDD-BC96-8D7322AF762D}">
      <dgm:prSet phldrT="[Texte]"/>
      <dgm:spPr/>
      <dgm:t>
        <a:bodyPr/>
        <a:lstStyle/>
        <a:p>
          <a:pPr algn="ctr"/>
          <a:r>
            <a:rPr lang="fr-FR" dirty="0" smtClean="0"/>
            <a:t>à base de </a:t>
          </a:r>
          <a:r>
            <a:rPr lang="fr-FR" b="1" dirty="0" smtClean="0"/>
            <a:t>son d’avoine</a:t>
          </a:r>
          <a:r>
            <a:rPr lang="fr-FR" dirty="0" smtClean="0"/>
            <a:t> ou </a:t>
          </a:r>
          <a:r>
            <a:rPr lang="fr-FR" b="1" dirty="0" smtClean="0"/>
            <a:t>farines complète </a:t>
          </a:r>
          <a:endParaRPr lang="fr-FR" b="1" dirty="0"/>
        </a:p>
      </dgm:t>
    </dgm:pt>
    <dgm:pt modelId="{E7545E09-FAB9-4A01-BFCE-4AE6D1C5E28D}" type="parTrans" cxnId="{113674E7-BE97-4F74-AA8C-C18B42C56530}">
      <dgm:prSet/>
      <dgm:spPr/>
      <dgm:t>
        <a:bodyPr/>
        <a:lstStyle/>
        <a:p>
          <a:endParaRPr lang="fr-FR"/>
        </a:p>
      </dgm:t>
    </dgm:pt>
    <dgm:pt modelId="{FA8F6AD9-27DC-4C41-B487-B278E8C5238D}" type="sibTrans" cxnId="{113674E7-BE97-4F74-AA8C-C18B42C56530}">
      <dgm:prSet/>
      <dgm:spPr/>
      <dgm:t>
        <a:bodyPr/>
        <a:lstStyle/>
        <a:p>
          <a:endParaRPr lang="fr-FR"/>
        </a:p>
      </dgm:t>
    </dgm:pt>
    <dgm:pt modelId="{4B31BF90-9BEE-4DA9-BDA5-1691973CC753}">
      <dgm:prSet phldrT="[Texte]" custT="1"/>
      <dgm:spPr/>
      <dgm:t>
        <a:bodyPr/>
        <a:lstStyle/>
        <a:p>
          <a:pPr algn="ctr"/>
          <a:r>
            <a:rPr lang="fr-FR" sz="2800" dirty="0" smtClean="0"/>
            <a:t>sur l’abaissement de la réponse</a:t>
          </a:r>
          <a:endParaRPr lang="fr-FR" sz="2800" dirty="0"/>
        </a:p>
      </dgm:t>
    </dgm:pt>
    <dgm:pt modelId="{B7956A1A-711B-46D3-9F67-B9CC2880A436}" type="parTrans" cxnId="{30F5CFF3-29DF-4832-98A3-2D5B45794A79}">
      <dgm:prSet/>
      <dgm:spPr/>
      <dgm:t>
        <a:bodyPr/>
        <a:lstStyle/>
        <a:p>
          <a:endParaRPr lang="fr-FR"/>
        </a:p>
      </dgm:t>
    </dgm:pt>
    <dgm:pt modelId="{CBDBA550-4056-49C0-BA7C-8580654E2B0E}" type="sibTrans" cxnId="{30F5CFF3-29DF-4832-98A3-2D5B45794A79}">
      <dgm:prSet/>
      <dgm:spPr/>
      <dgm:t>
        <a:bodyPr/>
        <a:lstStyle/>
        <a:p>
          <a:endParaRPr lang="fr-FR"/>
        </a:p>
      </dgm:t>
    </dgm:pt>
    <dgm:pt modelId="{F96D9212-F650-4EE1-B18E-E7F1FF28EF8A}">
      <dgm:prSet phldrT="[Texte]" custT="1"/>
      <dgm:spPr/>
      <dgm:t>
        <a:bodyPr/>
        <a:lstStyle/>
        <a:p>
          <a:r>
            <a:rPr lang="fr-FR" sz="2400" b="1" dirty="0" smtClean="0"/>
            <a:t>glycémique</a:t>
          </a:r>
          <a:endParaRPr lang="fr-FR" sz="2400" b="1" dirty="0"/>
        </a:p>
      </dgm:t>
    </dgm:pt>
    <dgm:pt modelId="{FE727FAA-F44D-44A4-8EEA-5853303FF92F}" type="sibTrans" cxnId="{ED8915CD-A9E6-4351-8C2F-0D3483043F1A}">
      <dgm:prSet/>
      <dgm:spPr/>
      <dgm:t>
        <a:bodyPr/>
        <a:lstStyle/>
        <a:p>
          <a:endParaRPr lang="fr-FR"/>
        </a:p>
      </dgm:t>
    </dgm:pt>
    <dgm:pt modelId="{2155B715-81A3-4A9A-A310-636D21CDF8AB}" type="parTrans" cxnId="{ED8915CD-A9E6-4351-8C2F-0D3483043F1A}">
      <dgm:prSet/>
      <dgm:spPr/>
      <dgm:t>
        <a:bodyPr/>
        <a:lstStyle/>
        <a:p>
          <a:endParaRPr lang="fr-FR"/>
        </a:p>
      </dgm:t>
    </dgm:pt>
    <dgm:pt modelId="{76C64833-BE2A-4BBE-B82B-F158A019755B}" type="pres">
      <dgm:prSet presAssocID="{720B4FA9-23CE-41DD-BB8E-6000D5E94D6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2A42F22-8288-43B9-995A-FE53C722E27E}" type="pres">
      <dgm:prSet presAssocID="{720B4FA9-23CE-41DD-BB8E-6000D5E94D6B}" presName="tSp" presStyleCnt="0"/>
      <dgm:spPr/>
    </dgm:pt>
    <dgm:pt modelId="{46783C19-8EF0-4A88-AD39-574550EA38BF}" type="pres">
      <dgm:prSet presAssocID="{720B4FA9-23CE-41DD-BB8E-6000D5E94D6B}" presName="bSp" presStyleCnt="0"/>
      <dgm:spPr/>
    </dgm:pt>
    <dgm:pt modelId="{0CE835A9-4FA0-492E-A1E4-A77BAA433F3C}" type="pres">
      <dgm:prSet presAssocID="{720B4FA9-23CE-41DD-BB8E-6000D5E94D6B}" presName="process" presStyleCnt="0"/>
      <dgm:spPr/>
    </dgm:pt>
    <dgm:pt modelId="{382766D1-0873-4FE2-B090-9CF34F5A7DF2}" type="pres">
      <dgm:prSet presAssocID="{F988A1D4-9877-43D9-841F-2EC27D9F38F7}" presName="composite1" presStyleCnt="0"/>
      <dgm:spPr/>
    </dgm:pt>
    <dgm:pt modelId="{1E03F734-BBAE-4E19-86E9-8CC402FB71DD}" type="pres">
      <dgm:prSet presAssocID="{F988A1D4-9877-43D9-841F-2EC27D9F38F7}" presName="dummyNode1" presStyleLbl="node1" presStyleIdx="0" presStyleCnt="3"/>
      <dgm:spPr/>
    </dgm:pt>
    <dgm:pt modelId="{19DC7D42-8CC1-4CBB-98B9-86D052EE1F4D}" type="pres">
      <dgm:prSet presAssocID="{F988A1D4-9877-43D9-841F-2EC27D9F38F7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558DD0-8B5B-4B2D-AAE4-B0A1637802E7}" type="pres">
      <dgm:prSet presAssocID="{F988A1D4-9877-43D9-841F-2EC27D9F38F7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BE762B5-2AEE-4519-85E0-9A29E96F39FB}" type="pres">
      <dgm:prSet presAssocID="{F988A1D4-9877-43D9-841F-2EC27D9F38F7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3081B8-2855-4A49-AEC4-0050758CD932}" type="pres">
      <dgm:prSet presAssocID="{F988A1D4-9877-43D9-841F-2EC27D9F38F7}" presName="connSite1" presStyleCnt="0"/>
      <dgm:spPr/>
    </dgm:pt>
    <dgm:pt modelId="{1E6D7FA2-9802-46FC-95BC-E479A7C6DA12}" type="pres">
      <dgm:prSet presAssocID="{5F46BC2C-0D79-429C-8FCE-AB3FFA9A5B0E}" presName="Name9" presStyleLbl="sibTrans2D1" presStyleIdx="0" presStyleCnt="2" custLinFactNeighborX="486" custLinFactNeighborY="6113"/>
      <dgm:spPr/>
      <dgm:t>
        <a:bodyPr/>
        <a:lstStyle/>
        <a:p>
          <a:endParaRPr lang="fr-FR"/>
        </a:p>
      </dgm:t>
    </dgm:pt>
    <dgm:pt modelId="{1926BC05-EFBE-461B-9D8A-51F44F217BD1}" type="pres">
      <dgm:prSet presAssocID="{1E909BAE-03D1-4BE3-B460-1A0767E625FB}" presName="composite2" presStyleCnt="0"/>
      <dgm:spPr/>
    </dgm:pt>
    <dgm:pt modelId="{B4BD0DD3-CBF2-4039-9CB6-EE7BC4CBF7CB}" type="pres">
      <dgm:prSet presAssocID="{1E909BAE-03D1-4BE3-B460-1A0767E625FB}" presName="dummyNode2" presStyleLbl="node1" presStyleIdx="0" presStyleCnt="3"/>
      <dgm:spPr/>
    </dgm:pt>
    <dgm:pt modelId="{0E91CC8E-86CF-496B-8476-63912DCA0BAC}" type="pres">
      <dgm:prSet presAssocID="{1E909BAE-03D1-4BE3-B460-1A0767E625FB}" presName="childNode2" presStyleLbl="bgAcc1" presStyleIdx="1" presStyleCnt="3" custScaleX="11542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190491-94E2-4120-9618-55BED9C71080}" type="pres">
      <dgm:prSet presAssocID="{1E909BAE-03D1-4BE3-B460-1A0767E625FB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C263CE-9BE4-4100-ADD1-9BD1C5A7A355}" type="pres">
      <dgm:prSet presAssocID="{1E909BAE-03D1-4BE3-B460-1A0767E625FB}" presName="parentNode2" presStyleLbl="node1" presStyleIdx="1" presStyleCnt="3" custScaleX="11472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CAB5FE-E625-4059-A414-3BE698A83D5E}" type="pres">
      <dgm:prSet presAssocID="{1E909BAE-03D1-4BE3-B460-1A0767E625FB}" presName="connSite2" presStyleCnt="0"/>
      <dgm:spPr/>
    </dgm:pt>
    <dgm:pt modelId="{3931D90B-7DD5-453B-A6C3-0D91CD2D1293}" type="pres">
      <dgm:prSet presAssocID="{0CF5D46B-1B5B-4CAE-8602-CD7E5C0AD06C}" presName="Name18" presStyleLbl="sibTrans2D1" presStyleIdx="1" presStyleCnt="2" custAng="0" custScaleX="90657" custScaleY="98129" custLinFactNeighborX="-7681" custLinFactNeighborY="-4469"/>
      <dgm:spPr/>
      <dgm:t>
        <a:bodyPr/>
        <a:lstStyle/>
        <a:p>
          <a:endParaRPr lang="fr-FR"/>
        </a:p>
      </dgm:t>
    </dgm:pt>
    <dgm:pt modelId="{E3CFC3FA-2D74-4C7F-8EA1-5CCF51A78871}" type="pres">
      <dgm:prSet presAssocID="{F96D9212-F650-4EE1-B18E-E7F1FF28EF8A}" presName="composite1" presStyleCnt="0"/>
      <dgm:spPr/>
    </dgm:pt>
    <dgm:pt modelId="{11014A2C-96AB-409A-B496-5DF312D18C6C}" type="pres">
      <dgm:prSet presAssocID="{F96D9212-F650-4EE1-B18E-E7F1FF28EF8A}" presName="dummyNode1" presStyleLbl="node1" presStyleIdx="1" presStyleCnt="3"/>
      <dgm:spPr/>
    </dgm:pt>
    <dgm:pt modelId="{A392EC32-D9D5-42E5-A3C8-D9FA5ABE916E}" type="pres">
      <dgm:prSet presAssocID="{F96D9212-F650-4EE1-B18E-E7F1FF28EF8A}" presName="childNode1" presStyleLbl="bgAcc1" presStyleIdx="2" presStyleCnt="3" custScaleX="161028" custScaleY="1147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7856FA-391B-41AD-B899-22C4BA0ACB9A}" type="pres">
      <dgm:prSet presAssocID="{F96D9212-F650-4EE1-B18E-E7F1FF28EF8A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7129630-18E5-4226-AF7B-79F57954D69B}" type="pres">
      <dgm:prSet presAssocID="{F96D9212-F650-4EE1-B18E-E7F1FF28EF8A}" presName="parentNode1" presStyleLbl="node1" presStyleIdx="2" presStyleCnt="3" custScaleX="155765" custLinFactNeighborY="2010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866CB0E-641F-4D34-8552-3AA33E0465DD}" type="pres">
      <dgm:prSet presAssocID="{F96D9212-F650-4EE1-B18E-E7F1FF28EF8A}" presName="connSite1" presStyleCnt="0"/>
      <dgm:spPr/>
    </dgm:pt>
  </dgm:ptLst>
  <dgm:cxnLst>
    <dgm:cxn modelId="{3FF0415A-0FFD-4784-ACBD-96763326C7F4}" srcId="{720B4FA9-23CE-41DD-BB8E-6000D5E94D6B}" destId="{F988A1D4-9877-43D9-841F-2EC27D9F38F7}" srcOrd="0" destOrd="0" parTransId="{22B314AF-0F2B-4DFE-A1E2-32445B679C6E}" sibTransId="{5F46BC2C-0D79-429C-8FCE-AB3FFA9A5B0E}"/>
    <dgm:cxn modelId="{60BA0707-B2ED-4A7B-B830-AB7D5B5C2D79}" type="presOf" srcId="{1E909BAE-03D1-4BE3-B460-1A0767E625FB}" destId="{3CC263CE-9BE4-4100-ADD1-9BD1C5A7A355}" srcOrd="0" destOrd="0" presId="urn:microsoft.com/office/officeart/2005/8/layout/hProcess4"/>
    <dgm:cxn modelId="{FAF237F0-BE4D-4A58-9505-6FC85AE0862C}" type="presOf" srcId="{F96D9212-F650-4EE1-B18E-E7F1FF28EF8A}" destId="{37129630-18E5-4226-AF7B-79F57954D69B}" srcOrd="0" destOrd="0" presId="urn:microsoft.com/office/officeart/2005/8/layout/hProcess4"/>
    <dgm:cxn modelId="{42B4F20C-5753-40B9-8C46-A2FDDC7E7823}" srcId="{F988A1D4-9877-43D9-841F-2EC27D9F38F7}" destId="{BE15BA44-B372-4D4A-B517-A9368C511238}" srcOrd="0" destOrd="0" parTransId="{25EB1051-A240-40DC-865A-D234D9C4AEAD}" sibTransId="{C0B813E7-7134-4CCC-B20E-DA0105B50EE6}"/>
    <dgm:cxn modelId="{46A78E27-F596-4C1C-B165-ADA615A380F5}" type="presOf" srcId="{0CF5D46B-1B5B-4CAE-8602-CD7E5C0AD06C}" destId="{3931D90B-7DD5-453B-A6C3-0D91CD2D1293}" srcOrd="0" destOrd="0" presId="urn:microsoft.com/office/officeart/2005/8/layout/hProcess4"/>
    <dgm:cxn modelId="{113674E7-BE97-4F74-AA8C-C18B42C56530}" srcId="{1E909BAE-03D1-4BE3-B460-1A0767E625FB}" destId="{64C97589-BEBA-4FDD-BC96-8D7322AF762D}" srcOrd="0" destOrd="0" parTransId="{E7545E09-FAB9-4A01-BFCE-4AE6D1C5E28D}" sibTransId="{FA8F6AD9-27DC-4C41-B487-B278E8C5238D}"/>
    <dgm:cxn modelId="{A6866621-C461-4470-80E5-C9B4D03166BB}" type="presOf" srcId="{4B31BF90-9BEE-4DA9-BDA5-1691973CC753}" destId="{DA7856FA-391B-41AD-B899-22C4BA0ACB9A}" srcOrd="1" destOrd="0" presId="urn:microsoft.com/office/officeart/2005/8/layout/hProcess4"/>
    <dgm:cxn modelId="{2EF40BE6-4244-453F-AE4A-561882D96F78}" srcId="{720B4FA9-23CE-41DD-BB8E-6000D5E94D6B}" destId="{1E909BAE-03D1-4BE3-B460-1A0767E625FB}" srcOrd="1" destOrd="0" parTransId="{211CFADA-1FCE-4F64-AA74-BA55A96D60CD}" sibTransId="{0CF5D46B-1B5B-4CAE-8602-CD7E5C0AD06C}"/>
    <dgm:cxn modelId="{DF3E53A2-DA40-4FAC-93C3-E748A4701C37}" type="presOf" srcId="{BE15BA44-B372-4D4A-B517-A9368C511238}" destId="{19DC7D42-8CC1-4CBB-98B9-86D052EE1F4D}" srcOrd="0" destOrd="0" presId="urn:microsoft.com/office/officeart/2005/8/layout/hProcess4"/>
    <dgm:cxn modelId="{77EA611A-5F02-40A5-B629-B97C07AF0050}" type="presOf" srcId="{BE15BA44-B372-4D4A-B517-A9368C511238}" destId="{D9558DD0-8B5B-4B2D-AAE4-B0A1637802E7}" srcOrd="1" destOrd="0" presId="urn:microsoft.com/office/officeart/2005/8/layout/hProcess4"/>
    <dgm:cxn modelId="{D3685CF7-F2C4-4C47-A545-196F62F8F170}" type="presOf" srcId="{4B31BF90-9BEE-4DA9-BDA5-1691973CC753}" destId="{A392EC32-D9D5-42E5-A3C8-D9FA5ABE916E}" srcOrd="0" destOrd="0" presId="urn:microsoft.com/office/officeart/2005/8/layout/hProcess4"/>
    <dgm:cxn modelId="{30F5CFF3-29DF-4832-98A3-2D5B45794A79}" srcId="{F96D9212-F650-4EE1-B18E-E7F1FF28EF8A}" destId="{4B31BF90-9BEE-4DA9-BDA5-1691973CC753}" srcOrd="0" destOrd="0" parTransId="{B7956A1A-711B-46D3-9F67-B9CC2880A436}" sibTransId="{CBDBA550-4056-49C0-BA7C-8580654E2B0E}"/>
    <dgm:cxn modelId="{B99B3287-0FF0-48B1-AECF-35BF0BCF7C30}" type="presOf" srcId="{64C97589-BEBA-4FDD-BC96-8D7322AF762D}" destId="{A7190491-94E2-4120-9618-55BED9C71080}" srcOrd="1" destOrd="0" presId="urn:microsoft.com/office/officeart/2005/8/layout/hProcess4"/>
    <dgm:cxn modelId="{ED8915CD-A9E6-4351-8C2F-0D3483043F1A}" srcId="{720B4FA9-23CE-41DD-BB8E-6000D5E94D6B}" destId="{F96D9212-F650-4EE1-B18E-E7F1FF28EF8A}" srcOrd="2" destOrd="0" parTransId="{2155B715-81A3-4A9A-A310-636D21CDF8AB}" sibTransId="{FE727FAA-F44D-44A4-8EEA-5853303FF92F}"/>
    <dgm:cxn modelId="{18F5DE46-B753-4338-B83B-AA641018FBD9}" type="presOf" srcId="{720B4FA9-23CE-41DD-BB8E-6000D5E94D6B}" destId="{76C64833-BE2A-4BBE-B82B-F158A019755B}" srcOrd="0" destOrd="0" presId="urn:microsoft.com/office/officeart/2005/8/layout/hProcess4"/>
    <dgm:cxn modelId="{8197B677-C06D-4C5F-9371-3FB3B6ABE2CF}" type="presOf" srcId="{F988A1D4-9877-43D9-841F-2EC27D9F38F7}" destId="{BBE762B5-2AEE-4519-85E0-9A29E96F39FB}" srcOrd="0" destOrd="0" presId="urn:microsoft.com/office/officeart/2005/8/layout/hProcess4"/>
    <dgm:cxn modelId="{0CBD1796-0C07-458F-9FDB-7C8E3B45D97A}" type="presOf" srcId="{5F46BC2C-0D79-429C-8FCE-AB3FFA9A5B0E}" destId="{1E6D7FA2-9802-46FC-95BC-E479A7C6DA12}" srcOrd="0" destOrd="0" presId="urn:microsoft.com/office/officeart/2005/8/layout/hProcess4"/>
    <dgm:cxn modelId="{484A23C7-F204-43B7-849A-CC5E4E92D683}" type="presOf" srcId="{64C97589-BEBA-4FDD-BC96-8D7322AF762D}" destId="{0E91CC8E-86CF-496B-8476-63912DCA0BAC}" srcOrd="0" destOrd="0" presId="urn:microsoft.com/office/officeart/2005/8/layout/hProcess4"/>
    <dgm:cxn modelId="{5A290FF7-F945-41C3-AF49-F1F7B47B9D78}" type="presParOf" srcId="{76C64833-BE2A-4BBE-B82B-F158A019755B}" destId="{22A42F22-8288-43B9-995A-FE53C722E27E}" srcOrd="0" destOrd="0" presId="urn:microsoft.com/office/officeart/2005/8/layout/hProcess4"/>
    <dgm:cxn modelId="{5843B9A5-A71D-48C2-A1A8-30257A2284FD}" type="presParOf" srcId="{76C64833-BE2A-4BBE-B82B-F158A019755B}" destId="{46783C19-8EF0-4A88-AD39-574550EA38BF}" srcOrd="1" destOrd="0" presId="urn:microsoft.com/office/officeart/2005/8/layout/hProcess4"/>
    <dgm:cxn modelId="{76E1DEAC-802B-4199-80C1-C17C3F25F98A}" type="presParOf" srcId="{76C64833-BE2A-4BBE-B82B-F158A019755B}" destId="{0CE835A9-4FA0-492E-A1E4-A77BAA433F3C}" srcOrd="2" destOrd="0" presId="urn:microsoft.com/office/officeart/2005/8/layout/hProcess4"/>
    <dgm:cxn modelId="{0EBB5936-D1F2-4BEA-A374-46AC21BE05A4}" type="presParOf" srcId="{0CE835A9-4FA0-492E-A1E4-A77BAA433F3C}" destId="{382766D1-0873-4FE2-B090-9CF34F5A7DF2}" srcOrd="0" destOrd="0" presId="urn:microsoft.com/office/officeart/2005/8/layout/hProcess4"/>
    <dgm:cxn modelId="{062783A4-C377-4A8F-A798-53144A9052D4}" type="presParOf" srcId="{382766D1-0873-4FE2-B090-9CF34F5A7DF2}" destId="{1E03F734-BBAE-4E19-86E9-8CC402FB71DD}" srcOrd="0" destOrd="0" presId="urn:microsoft.com/office/officeart/2005/8/layout/hProcess4"/>
    <dgm:cxn modelId="{A02DDAC7-6D9B-4D39-93BE-06A73808AF08}" type="presParOf" srcId="{382766D1-0873-4FE2-B090-9CF34F5A7DF2}" destId="{19DC7D42-8CC1-4CBB-98B9-86D052EE1F4D}" srcOrd="1" destOrd="0" presId="urn:microsoft.com/office/officeart/2005/8/layout/hProcess4"/>
    <dgm:cxn modelId="{41B49378-AEE4-4A09-A0CD-B7C968334E62}" type="presParOf" srcId="{382766D1-0873-4FE2-B090-9CF34F5A7DF2}" destId="{D9558DD0-8B5B-4B2D-AAE4-B0A1637802E7}" srcOrd="2" destOrd="0" presId="urn:microsoft.com/office/officeart/2005/8/layout/hProcess4"/>
    <dgm:cxn modelId="{A9B25897-5E12-4757-B570-F88767735701}" type="presParOf" srcId="{382766D1-0873-4FE2-B090-9CF34F5A7DF2}" destId="{BBE762B5-2AEE-4519-85E0-9A29E96F39FB}" srcOrd="3" destOrd="0" presId="urn:microsoft.com/office/officeart/2005/8/layout/hProcess4"/>
    <dgm:cxn modelId="{27C54761-3A6D-47D8-A991-B1B857933BC9}" type="presParOf" srcId="{382766D1-0873-4FE2-B090-9CF34F5A7DF2}" destId="{9B3081B8-2855-4A49-AEC4-0050758CD932}" srcOrd="4" destOrd="0" presId="urn:microsoft.com/office/officeart/2005/8/layout/hProcess4"/>
    <dgm:cxn modelId="{A1198E14-B1D6-4547-95F7-63851118E121}" type="presParOf" srcId="{0CE835A9-4FA0-492E-A1E4-A77BAA433F3C}" destId="{1E6D7FA2-9802-46FC-95BC-E479A7C6DA12}" srcOrd="1" destOrd="0" presId="urn:microsoft.com/office/officeart/2005/8/layout/hProcess4"/>
    <dgm:cxn modelId="{9B8FEFA8-ADD8-4285-BBE6-FF0CD32E8294}" type="presParOf" srcId="{0CE835A9-4FA0-492E-A1E4-A77BAA433F3C}" destId="{1926BC05-EFBE-461B-9D8A-51F44F217BD1}" srcOrd="2" destOrd="0" presId="urn:microsoft.com/office/officeart/2005/8/layout/hProcess4"/>
    <dgm:cxn modelId="{16C44F59-26B2-40E8-AEF0-E4EA03548388}" type="presParOf" srcId="{1926BC05-EFBE-461B-9D8A-51F44F217BD1}" destId="{B4BD0DD3-CBF2-4039-9CB6-EE7BC4CBF7CB}" srcOrd="0" destOrd="0" presId="urn:microsoft.com/office/officeart/2005/8/layout/hProcess4"/>
    <dgm:cxn modelId="{D6152F3C-8497-48D6-84D6-CE6D3B04C06F}" type="presParOf" srcId="{1926BC05-EFBE-461B-9D8A-51F44F217BD1}" destId="{0E91CC8E-86CF-496B-8476-63912DCA0BAC}" srcOrd="1" destOrd="0" presId="urn:microsoft.com/office/officeart/2005/8/layout/hProcess4"/>
    <dgm:cxn modelId="{C637944E-AF86-4727-94EE-14BFB2AA3184}" type="presParOf" srcId="{1926BC05-EFBE-461B-9D8A-51F44F217BD1}" destId="{A7190491-94E2-4120-9618-55BED9C71080}" srcOrd="2" destOrd="0" presId="urn:microsoft.com/office/officeart/2005/8/layout/hProcess4"/>
    <dgm:cxn modelId="{3FE774F9-CC18-486C-8A4E-4233EAB613CA}" type="presParOf" srcId="{1926BC05-EFBE-461B-9D8A-51F44F217BD1}" destId="{3CC263CE-9BE4-4100-ADD1-9BD1C5A7A355}" srcOrd="3" destOrd="0" presId="urn:microsoft.com/office/officeart/2005/8/layout/hProcess4"/>
    <dgm:cxn modelId="{F518D031-F5A3-4EAE-8A9F-2BA8902391BB}" type="presParOf" srcId="{1926BC05-EFBE-461B-9D8A-51F44F217BD1}" destId="{B3CAB5FE-E625-4059-A414-3BE698A83D5E}" srcOrd="4" destOrd="0" presId="urn:microsoft.com/office/officeart/2005/8/layout/hProcess4"/>
    <dgm:cxn modelId="{263E36BF-0095-4694-9F72-17C577222D46}" type="presParOf" srcId="{0CE835A9-4FA0-492E-A1E4-A77BAA433F3C}" destId="{3931D90B-7DD5-453B-A6C3-0D91CD2D1293}" srcOrd="3" destOrd="0" presId="urn:microsoft.com/office/officeart/2005/8/layout/hProcess4"/>
    <dgm:cxn modelId="{D2802F8D-C1E6-4575-A948-CF76934988DB}" type="presParOf" srcId="{0CE835A9-4FA0-492E-A1E4-A77BAA433F3C}" destId="{E3CFC3FA-2D74-4C7F-8EA1-5CCF51A78871}" srcOrd="4" destOrd="0" presId="urn:microsoft.com/office/officeart/2005/8/layout/hProcess4"/>
    <dgm:cxn modelId="{CDE22C0E-48BB-4553-BAF1-B897B4752CC7}" type="presParOf" srcId="{E3CFC3FA-2D74-4C7F-8EA1-5CCF51A78871}" destId="{11014A2C-96AB-409A-B496-5DF312D18C6C}" srcOrd="0" destOrd="0" presId="urn:microsoft.com/office/officeart/2005/8/layout/hProcess4"/>
    <dgm:cxn modelId="{3C60F474-6C83-4BAD-92DF-503FE051007D}" type="presParOf" srcId="{E3CFC3FA-2D74-4C7F-8EA1-5CCF51A78871}" destId="{A392EC32-D9D5-42E5-A3C8-D9FA5ABE916E}" srcOrd="1" destOrd="0" presId="urn:microsoft.com/office/officeart/2005/8/layout/hProcess4"/>
    <dgm:cxn modelId="{909E4101-9677-4DBC-88EF-14C560DD873A}" type="presParOf" srcId="{E3CFC3FA-2D74-4C7F-8EA1-5CCF51A78871}" destId="{DA7856FA-391B-41AD-B899-22C4BA0ACB9A}" srcOrd="2" destOrd="0" presId="urn:microsoft.com/office/officeart/2005/8/layout/hProcess4"/>
    <dgm:cxn modelId="{486B84FF-F5CA-4E4C-88B4-1B816BAA93FA}" type="presParOf" srcId="{E3CFC3FA-2D74-4C7F-8EA1-5CCF51A78871}" destId="{37129630-18E5-4226-AF7B-79F57954D69B}" srcOrd="3" destOrd="0" presId="urn:microsoft.com/office/officeart/2005/8/layout/hProcess4"/>
    <dgm:cxn modelId="{9686DB72-3279-4769-9D96-EC4F96EEAF65}" type="presParOf" srcId="{E3CFC3FA-2D74-4C7F-8EA1-5CCF51A78871}" destId="{1866CB0E-641F-4D34-8552-3AA33E0465DD}" srcOrd="4" destOrd="0" presId="urn:microsoft.com/office/officeart/2005/8/layout/hProcess4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20B4FA9-23CE-41DD-BB8E-6000D5E94D6B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988A1D4-9877-43D9-841F-2EC27D9F38F7}">
      <dgm:prSet phldrT="[Texte]"/>
      <dgm:spPr/>
      <dgm:t>
        <a:bodyPr/>
        <a:lstStyle/>
        <a:p>
          <a:r>
            <a:rPr lang="fr-FR" b="1" dirty="0" smtClean="0"/>
            <a:t>agir sur</a:t>
          </a:r>
          <a:endParaRPr lang="fr-FR" b="1" dirty="0"/>
        </a:p>
      </dgm:t>
    </dgm:pt>
    <dgm:pt modelId="{22B314AF-0F2B-4DFE-A1E2-32445B679C6E}" type="parTrans" cxnId="{3FF0415A-0FFD-4784-ACBD-96763326C7F4}">
      <dgm:prSet/>
      <dgm:spPr/>
      <dgm:t>
        <a:bodyPr/>
        <a:lstStyle/>
        <a:p>
          <a:endParaRPr lang="fr-FR"/>
        </a:p>
      </dgm:t>
    </dgm:pt>
    <dgm:pt modelId="{5F46BC2C-0D79-429C-8FCE-AB3FFA9A5B0E}" type="sibTrans" cxnId="{3FF0415A-0FFD-4784-ACBD-96763326C7F4}">
      <dgm:prSet/>
      <dgm:spPr/>
      <dgm:t>
        <a:bodyPr/>
        <a:lstStyle/>
        <a:p>
          <a:endParaRPr lang="fr-FR"/>
        </a:p>
      </dgm:t>
    </dgm:pt>
    <dgm:pt modelId="{BE15BA44-B372-4D4A-B517-A9368C511238}">
      <dgm:prSet phldrT="[Texte]"/>
      <dgm:spPr/>
      <dgm:t>
        <a:bodyPr/>
        <a:lstStyle/>
        <a:p>
          <a:pPr algn="l"/>
          <a:endParaRPr lang="fr-FR" dirty="0"/>
        </a:p>
      </dgm:t>
    </dgm:pt>
    <dgm:pt modelId="{25EB1051-A240-40DC-865A-D234D9C4AEAD}" type="parTrans" cxnId="{42B4F20C-5753-40B9-8C46-A2FDDC7E7823}">
      <dgm:prSet/>
      <dgm:spPr/>
      <dgm:t>
        <a:bodyPr/>
        <a:lstStyle/>
        <a:p>
          <a:endParaRPr lang="fr-FR"/>
        </a:p>
      </dgm:t>
    </dgm:pt>
    <dgm:pt modelId="{C0B813E7-7134-4CCC-B20E-DA0105B50EE6}" type="sibTrans" cxnId="{42B4F20C-5753-40B9-8C46-A2FDDC7E7823}">
      <dgm:prSet/>
      <dgm:spPr/>
      <dgm:t>
        <a:bodyPr/>
        <a:lstStyle/>
        <a:p>
          <a:endParaRPr lang="fr-FR"/>
        </a:p>
      </dgm:t>
    </dgm:pt>
    <dgm:pt modelId="{1E909BAE-03D1-4BE3-B460-1A0767E625FB}">
      <dgm:prSet phldrT="[Texte]" custT="1"/>
      <dgm:spPr/>
      <dgm:t>
        <a:bodyPr/>
        <a:lstStyle/>
        <a:p>
          <a:r>
            <a:rPr lang="fr-FR" sz="2400" b="1" dirty="0" smtClean="0"/>
            <a:t> réduisant</a:t>
          </a:r>
          <a:endParaRPr lang="fr-FR" sz="2400" b="1" dirty="0"/>
        </a:p>
      </dgm:t>
    </dgm:pt>
    <dgm:pt modelId="{211CFADA-1FCE-4F64-AA74-BA55A96D60CD}" type="parTrans" cxnId="{2EF40BE6-4244-453F-AE4A-561882D96F78}">
      <dgm:prSet/>
      <dgm:spPr/>
      <dgm:t>
        <a:bodyPr/>
        <a:lstStyle/>
        <a:p>
          <a:endParaRPr lang="fr-FR"/>
        </a:p>
      </dgm:t>
    </dgm:pt>
    <dgm:pt modelId="{0CF5D46B-1B5B-4CAE-8602-CD7E5C0AD06C}" type="sibTrans" cxnId="{2EF40BE6-4244-453F-AE4A-561882D96F78}">
      <dgm:prSet/>
      <dgm:spPr/>
      <dgm:t>
        <a:bodyPr/>
        <a:lstStyle/>
        <a:p>
          <a:endParaRPr lang="fr-FR"/>
        </a:p>
      </dgm:t>
    </dgm:pt>
    <dgm:pt modelId="{64C97589-BEBA-4FDD-BC96-8D7322AF762D}">
      <dgm:prSet phldrT="[Texte]" custT="1"/>
      <dgm:spPr/>
      <dgm:t>
        <a:bodyPr/>
        <a:lstStyle/>
        <a:p>
          <a:pPr algn="ctr"/>
          <a:r>
            <a:rPr lang="fr-FR" sz="1800" dirty="0" smtClean="0"/>
            <a:t>cycle </a:t>
          </a:r>
          <a:r>
            <a:rPr lang="fr-FR" sz="1800" dirty="0" err="1" smtClean="0"/>
            <a:t>entero</a:t>
          </a:r>
          <a:r>
            <a:rPr lang="fr-FR" sz="1800" dirty="0" smtClean="0"/>
            <a:t>-hépatique du </a:t>
          </a:r>
          <a:r>
            <a:rPr lang="fr-FR" sz="1800" b="1" dirty="0" smtClean="0"/>
            <a:t>cholestérol</a:t>
          </a:r>
          <a:r>
            <a:rPr lang="fr-FR" sz="1800" dirty="0" smtClean="0"/>
            <a:t> et des </a:t>
          </a:r>
          <a:r>
            <a:rPr lang="fr-FR" sz="1800" b="1" dirty="0" smtClean="0"/>
            <a:t>selles biliaires</a:t>
          </a:r>
          <a:endParaRPr lang="fr-FR" sz="1800" b="1" dirty="0"/>
        </a:p>
      </dgm:t>
    </dgm:pt>
    <dgm:pt modelId="{E7545E09-FAB9-4A01-BFCE-4AE6D1C5E28D}" type="parTrans" cxnId="{113674E7-BE97-4F74-AA8C-C18B42C56530}">
      <dgm:prSet/>
      <dgm:spPr/>
      <dgm:t>
        <a:bodyPr/>
        <a:lstStyle/>
        <a:p>
          <a:endParaRPr lang="fr-FR"/>
        </a:p>
      </dgm:t>
    </dgm:pt>
    <dgm:pt modelId="{FA8F6AD9-27DC-4C41-B487-B278E8C5238D}" type="sibTrans" cxnId="{113674E7-BE97-4F74-AA8C-C18B42C56530}">
      <dgm:prSet/>
      <dgm:spPr/>
      <dgm:t>
        <a:bodyPr/>
        <a:lstStyle/>
        <a:p>
          <a:endParaRPr lang="fr-FR"/>
        </a:p>
      </dgm:t>
    </dgm:pt>
    <dgm:pt modelId="{4B31BF90-9BEE-4DA9-BDA5-1691973CC753}">
      <dgm:prSet phldrT="[Texte]" custT="1"/>
      <dgm:spPr/>
      <dgm:t>
        <a:bodyPr/>
        <a:lstStyle/>
        <a:p>
          <a:pPr algn="ctr"/>
          <a:r>
            <a:rPr lang="fr-FR" sz="2800" dirty="0" smtClean="0"/>
            <a:t>leur  absorption</a:t>
          </a:r>
          <a:endParaRPr lang="fr-FR" sz="2800" dirty="0"/>
        </a:p>
      </dgm:t>
    </dgm:pt>
    <dgm:pt modelId="{B7956A1A-711B-46D3-9F67-B9CC2880A436}" type="parTrans" cxnId="{30F5CFF3-29DF-4832-98A3-2D5B45794A79}">
      <dgm:prSet/>
      <dgm:spPr/>
      <dgm:t>
        <a:bodyPr/>
        <a:lstStyle/>
        <a:p>
          <a:endParaRPr lang="fr-FR"/>
        </a:p>
      </dgm:t>
    </dgm:pt>
    <dgm:pt modelId="{CBDBA550-4056-49C0-BA7C-8580654E2B0E}" type="sibTrans" cxnId="{30F5CFF3-29DF-4832-98A3-2D5B45794A79}">
      <dgm:prSet/>
      <dgm:spPr/>
      <dgm:t>
        <a:bodyPr/>
        <a:lstStyle/>
        <a:p>
          <a:endParaRPr lang="fr-FR"/>
        </a:p>
      </dgm:t>
    </dgm:pt>
    <dgm:pt modelId="{F96D9212-F650-4EE1-B18E-E7F1FF28EF8A}">
      <dgm:prSet phldrT="[Texte]" custT="1"/>
      <dgm:spPr/>
      <dgm:t>
        <a:bodyPr/>
        <a:lstStyle/>
        <a:p>
          <a:r>
            <a:rPr lang="fr-FR" sz="2400" b="1" dirty="0" smtClean="0"/>
            <a:t>augmentant</a:t>
          </a:r>
          <a:endParaRPr lang="fr-FR" sz="2400" b="1" dirty="0"/>
        </a:p>
      </dgm:t>
    </dgm:pt>
    <dgm:pt modelId="{FE727FAA-F44D-44A4-8EEA-5853303FF92F}" type="sibTrans" cxnId="{ED8915CD-A9E6-4351-8C2F-0D3483043F1A}">
      <dgm:prSet/>
      <dgm:spPr/>
      <dgm:t>
        <a:bodyPr/>
        <a:lstStyle/>
        <a:p>
          <a:endParaRPr lang="fr-FR"/>
        </a:p>
      </dgm:t>
    </dgm:pt>
    <dgm:pt modelId="{2155B715-81A3-4A9A-A310-636D21CDF8AB}" type="parTrans" cxnId="{ED8915CD-A9E6-4351-8C2F-0D3483043F1A}">
      <dgm:prSet/>
      <dgm:spPr/>
      <dgm:t>
        <a:bodyPr/>
        <a:lstStyle/>
        <a:p>
          <a:endParaRPr lang="fr-FR"/>
        </a:p>
      </dgm:t>
    </dgm:pt>
    <dgm:pt modelId="{76C64833-BE2A-4BBE-B82B-F158A019755B}" type="pres">
      <dgm:prSet presAssocID="{720B4FA9-23CE-41DD-BB8E-6000D5E94D6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2A42F22-8288-43B9-995A-FE53C722E27E}" type="pres">
      <dgm:prSet presAssocID="{720B4FA9-23CE-41DD-BB8E-6000D5E94D6B}" presName="tSp" presStyleCnt="0"/>
      <dgm:spPr/>
    </dgm:pt>
    <dgm:pt modelId="{46783C19-8EF0-4A88-AD39-574550EA38BF}" type="pres">
      <dgm:prSet presAssocID="{720B4FA9-23CE-41DD-BB8E-6000D5E94D6B}" presName="bSp" presStyleCnt="0"/>
      <dgm:spPr/>
    </dgm:pt>
    <dgm:pt modelId="{0CE835A9-4FA0-492E-A1E4-A77BAA433F3C}" type="pres">
      <dgm:prSet presAssocID="{720B4FA9-23CE-41DD-BB8E-6000D5E94D6B}" presName="process" presStyleCnt="0"/>
      <dgm:spPr/>
    </dgm:pt>
    <dgm:pt modelId="{382766D1-0873-4FE2-B090-9CF34F5A7DF2}" type="pres">
      <dgm:prSet presAssocID="{F988A1D4-9877-43D9-841F-2EC27D9F38F7}" presName="composite1" presStyleCnt="0"/>
      <dgm:spPr/>
    </dgm:pt>
    <dgm:pt modelId="{1E03F734-BBAE-4E19-86E9-8CC402FB71DD}" type="pres">
      <dgm:prSet presAssocID="{F988A1D4-9877-43D9-841F-2EC27D9F38F7}" presName="dummyNode1" presStyleLbl="node1" presStyleIdx="0" presStyleCnt="3"/>
      <dgm:spPr/>
    </dgm:pt>
    <dgm:pt modelId="{19DC7D42-8CC1-4CBB-98B9-86D052EE1F4D}" type="pres">
      <dgm:prSet presAssocID="{F988A1D4-9877-43D9-841F-2EC27D9F38F7}" presName="childNode1" presStyleLbl="bgAcc1" presStyleIdx="0" presStyleCnt="3" custScaleY="1701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558DD0-8B5B-4B2D-AAE4-B0A1637802E7}" type="pres">
      <dgm:prSet presAssocID="{F988A1D4-9877-43D9-841F-2EC27D9F38F7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BE762B5-2AEE-4519-85E0-9A29E96F39FB}" type="pres">
      <dgm:prSet presAssocID="{F988A1D4-9877-43D9-841F-2EC27D9F38F7}" presName="parentNode1" presStyleLbl="node1" presStyleIdx="0" presStyleCnt="3" custLinFactNeighborX="801" custLinFactNeighborY="8546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3081B8-2855-4A49-AEC4-0050758CD932}" type="pres">
      <dgm:prSet presAssocID="{F988A1D4-9877-43D9-841F-2EC27D9F38F7}" presName="connSite1" presStyleCnt="0"/>
      <dgm:spPr/>
    </dgm:pt>
    <dgm:pt modelId="{1E6D7FA2-9802-46FC-95BC-E479A7C6DA12}" type="pres">
      <dgm:prSet presAssocID="{5F46BC2C-0D79-429C-8FCE-AB3FFA9A5B0E}" presName="Name9" presStyleLbl="sibTrans2D1" presStyleIdx="0" presStyleCnt="2" custLinFactNeighborX="486" custLinFactNeighborY="6113"/>
      <dgm:spPr/>
      <dgm:t>
        <a:bodyPr/>
        <a:lstStyle/>
        <a:p>
          <a:endParaRPr lang="fr-FR"/>
        </a:p>
      </dgm:t>
    </dgm:pt>
    <dgm:pt modelId="{1926BC05-EFBE-461B-9D8A-51F44F217BD1}" type="pres">
      <dgm:prSet presAssocID="{1E909BAE-03D1-4BE3-B460-1A0767E625FB}" presName="composite2" presStyleCnt="0"/>
      <dgm:spPr/>
    </dgm:pt>
    <dgm:pt modelId="{B4BD0DD3-CBF2-4039-9CB6-EE7BC4CBF7CB}" type="pres">
      <dgm:prSet presAssocID="{1E909BAE-03D1-4BE3-B460-1A0767E625FB}" presName="dummyNode2" presStyleLbl="node1" presStyleIdx="0" presStyleCnt="3"/>
      <dgm:spPr/>
    </dgm:pt>
    <dgm:pt modelId="{0E91CC8E-86CF-496B-8476-63912DCA0BAC}" type="pres">
      <dgm:prSet presAssocID="{1E909BAE-03D1-4BE3-B460-1A0767E625FB}" presName="childNode2" presStyleLbl="bgAcc1" presStyleIdx="1" presStyleCnt="3" custScaleX="115422" custScaleY="140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190491-94E2-4120-9618-55BED9C71080}" type="pres">
      <dgm:prSet presAssocID="{1E909BAE-03D1-4BE3-B460-1A0767E625FB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C263CE-9BE4-4100-ADD1-9BD1C5A7A355}" type="pres">
      <dgm:prSet presAssocID="{1E909BAE-03D1-4BE3-B460-1A0767E625FB}" presName="parentNode2" presStyleLbl="node1" presStyleIdx="1" presStyleCnt="3" custScaleX="11472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CAB5FE-E625-4059-A414-3BE698A83D5E}" type="pres">
      <dgm:prSet presAssocID="{1E909BAE-03D1-4BE3-B460-1A0767E625FB}" presName="connSite2" presStyleCnt="0"/>
      <dgm:spPr/>
    </dgm:pt>
    <dgm:pt modelId="{3931D90B-7DD5-453B-A6C3-0D91CD2D1293}" type="pres">
      <dgm:prSet presAssocID="{0CF5D46B-1B5B-4CAE-8602-CD7E5C0AD06C}" presName="Name18" presStyleLbl="sibTrans2D1" presStyleIdx="1" presStyleCnt="2" custAng="0" custScaleX="90657" custScaleY="98129" custLinFactNeighborX="-7681" custLinFactNeighborY="-4469"/>
      <dgm:spPr/>
      <dgm:t>
        <a:bodyPr/>
        <a:lstStyle/>
        <a:p>
          <a:endParaRPr lang="fr-FR"/>
        </a:p>
      </dgm:t>
    </dgm:pt>
    <dgm:pt modelId="{E3CFC3FA-2D74-4C7F-8EA1-5CCF51A78871}" type="pres">
      <dgm:prSet presAssocID="{F96D9212-F650-4EE1-B18E-E7F1FF28EF8A}" presName="composite1" presStyleCnt="0"/>
      <dgm:spPr/>
    </dgm:pt>
    <dgm:pt modelId="{11014A2C-96AB-409A-B496-5DF312D18C6C}" type="pres">
      <dgm:prSet presAssocID="{F96D9212-F650-4EE1-B18E-E7F1FF28EF8A}" presName="dummyNode1" presStyleLbl="node1" presStyleIdx="1" presStyleCnt="3"/>
      <dgm:spPr/>
    </dgm:pt>
    <dgm:pt modelId="{A392EC32-D9D5-42E5-A3C8-D9FA5ABE916E}" type="pres">
      <dgm:prSet presAssocID="{F96D9212-F650-4EE1-B18E-E7F1FF28EF8A}" presName="childNode1" presStyleLbl="bgAcc1" presStyleIdx="2" presStyleCnt="3" custScaleX="161028" custScaleY="984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7856FA-391B-41AD-B899-22C4BA0ACB9A}" type="pres">
      <dgm:prSet presAssocID="{F96D9212-F650-4EE1-B18E-E7F1FF28EF8A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7129630-18E5-4226-AF7B-79F57954D69B}" type="pres">
      <dgm:prSet presAssocID="{F96D9212-F650-4EE1-B18E-E7F1FF28EF8A}" presName="parentNode1" presStyleLbl="node1" presStyleIdx="2" presStyleCnt="3" custScaleX="155765" custLinFactNeighborY="2010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866CB0E-641F-4D34-8552-3AA33E0465DD}" type="pres">
      <dgm:prSet presAssocID="{F96D9212-F650-4EE1-B18E-E7F1FF28EF8A}" presName="connSite1" presStyleCnt="0"/>
      <dgm:spPr/>
    </dgm:pt>
  </dgm:ptLst>
  <dgm:cxnLst>
    <dgm:cxn modelId="{ED8915CD-A9E6-4351-8C2F-0D3483043F1A}" srcId="{720B4FA9-23CE-41DD-BB8E-6000D5E94D6B}" destId="{F96D9212-F650-4EE1-B18E-E7F1FF28EF8A}" srcOrd="2" destOrd="0" parTransId="{2155B715-81A3-4A9A-A310-636D21CDF8AB}" sibTransId="{FE727FAA-F44D-44A4-8EEA-5853303FF92F}"/>
    <dgm:cxn modelId="{4D34B3F4-4CDD-49A2-97A6-1E1494F4C9C3}" type="presOf" srcId="{4B31BF90-9BEE-4DA9-BDA5-1691973CC753}" destId="{DA7856FA-391B-41AD-B899-22C4BA0ACB9A}" srcOrd="1" destOrd="0" presId="urn:microsoft.com/office/officeart/2005/8/layout/hProcess4"/>
    <dgm:cxn modelId="{3FF0415A-0FFD-4784-ACBD-96763326C7F4}" srcId="{720B4FA9-23CE-41DD-BB8E-6000D5E94D6B}" destId="{F988A1D4-9877-43D9-841F-2EC27D9F38F7}" srcOrd="0" destOrd="0" parTransId="{22B314AF-0F2B-4DFE-A1E2-32445B679C6E}" sibTransId="{5F46BC2C-0D79-429C-8FCE-AB3FFA9A5B0E}"/>
    <dgm:cxn modelId="{5DD50881-AAF4-4402-AB2A-B5E0DCFDE4E6}" type="presOf" srcId="{F988A1D4-9877-43D9-841F-2EC27D9F38F7}" destId="{BBE762B5-2AEE-4519-85E0-9A29E96F39FB}" srcOrd="0" destOrd="0" presId="urn:microsoft.com/office/officeart/2005/8/layout/hProcess4"/>
    <dgm:cxn modelId="{2EF40BE6-4244-453F-AE4A-561882D96F78}" srcId="{720B4FA9-23CE-41DD-BB8E-6000D5E94D6B}" destId="{1E909BAE-03D1-4BE3-B460-1A0767E625FB}" srcOrd="1" destOrd="0" parTransId="{211CFADA-1FCE-4F64-AA74-BA55A96D60CD}" sibTransId="{0CF5D46B-1B5B-4CAE-8602-CD7E5C0AD06C}"/>
    <dgm:cxn modelId="{DB8D6792-0AAE-4750-A38C-3664E7182F8B}" type="presOf" srcId="{BE15BA44-B372-4D4A-B517-A9368C511238}" destId="{19DC7D42-8CC1-4CBB-98B9-86D052EE1F4D}" srcOrd="0" destOrd="0" presId="urn:microsoft.com/office/officeart/2005/8/layout/hProcess4"/>
    <dgm:cxn modelId="{EDAA4566-D1D9-4F51-9F1C-9AF6CECC4BA7}" type="presOf" srcId="{BE15BA44-B372-4D4A-B517-A9368C511238}" destId="{D9558DD0-8B5B-4B2D-AAE4-B0A1637802E7}" srcOrd="1" destOrd="0" presId="urn:microsoft.com/office/officeart/2005/8/layout/hProcess4"/>
    <dgm:cxn modelId="{26B97ABB-910E-43E1-A0DE-E7F2326B6255}" type="presOf" srcId="{64C97589-BEBA-4FDD-BC96-8D7322AF762D}" destId="{0E91CC8E-86CF-496B-8476-63912DCA0BAC}" srcOrd="0" destOrd="0" presId="urn:microsoft.com/office/officeart/2005/8/layout/hProcess4"/>
    <dgm:cxn modelId="{7B6B56A8-CF4C-4C52-B585-3900122E215E}" type="presOf" srcId="{720B4FA9-23CE-41DD-BB8E-6000D5E94D6B}" destId="{76C64833-BE2A-4BBE-B82B-F158A019755B}" srcOrd="0" destOrd="0" presId="urn:microsoft.com/office/officeart/2005/8/layout/hProcess4"/>
    <dgm:cxn modelId="{113674E7-BE97-4F74-AA8C-C18B42C56530}" srcId="{1E909BAE-03D1-4BE3-B460-1A0767E625FB}" destId="{64C97589-BEBA-4FDD-BC96-8D7322AF762D}" srcOrd="0" destOrd="0" parTransId="{E7545E09-FAB9-4A01-BFCE-4AE6D1C5E28D}" sibTransId="{FA8F6AD9-27DC-4C41-B487-B278E8C5238D}"/>
    <dgm:cxn modelId="{D718FE4B-A75E-448B-8BF1-397C265CDE57}" type="presOf" srcId="{64C97589-BEBA-4FDD-BC96-8D7322AF762D}" destId="{A7190491-94E2-4120-9618-55BED9C71080}" srcOrd="1" destOrd="0" presId="urn:microsoft.com/office/officeart/2005/8/layout/hProcess4"/>
    <dgm:cxn modelId="{42B4F20C-5753-40B9-8C46-A2FDDC7E7823}" srcId="{F988A1D4-9877-43D9-841F-2EC27D9F38F7}" destId="{BE15BA44-B372-4D4A-B517-A9368C511238}" srcOrd="0" destOrd="0" parTransId="{25EB1051-A240-40DC-865A-D234D9C4AEAD}" sibTransId="{C0B813E7-7134-4CCC-B20E-DA0105B50EE6}"/>
    <dgm:cxn modelId="{46EC42A7-46CF-45DD-B919-0BCB39CB42B6}" type="presOf" srcId="{F96D9212-F650-4EE1-B18E-E7F1FF28EF8A}" destId="{37129630-18E5-4226-AF7B-79F57954D69B}" srcOrd="0" destOrd="0" presId="urn:microsoft.com/office/officeart/2005/8/layout/hProcess4"/>
    <dgm:cxn modelId="{2F18A15D-AECE-4A82-9512-8A517A5D6A51}" type="presOf" srcId="{5F46BC2C-0D79-429C-8FCE-AB3FFA9A5B0E}" destId="{1E6D7FA2-9802-46FC-95BC-E479A7C6DA12}" srcOrd="0" destOrd="0" presId="urn:microsoft.com/office/officeart/2005/8/layout/hProcess4"/>
    <dgm:cxn modelId="{C163FC28-1A0E-4B0C-99B9-6935FA61F377}" type="presOf" srcId="{4B31BF90-9BEE-4DA9-BDA5-1691973CC753}" destId="{A392EC32-D9D5-42E5-A3C8-D9FA5ABE916E}" srcOrd="0" destOrd="0" presId="urn:microsoft.com/office/officeart/2005/8/layout/hProcess4"/>
    <dgm:cxn modelId="{30F5CFF3-29DF-4832-98A3-2D5B45794A79}" srcId="{F96D9212-F650-4EE1-B18E-E7F1FF28EF8A}" destId="{4B31BF90-9BEE-4DA9-BDA5-1691973CC753}" srcOrd="0" destOrd="0" parTransId="{B7956A1A-711B-46D3-9F67-B9CC2880A436}" sibTransId="{CBDBA550-4056-49C0-BA7C-8580654E2B0E}"/>
    <dgm:cxn modelId="{F5DFA98E-BF07-4153-AFDD-1075A5A916EF}" type="presOf" srcId="{1E909BAE-03D1-4BE3-B460-1A0767E625FB}" destId="{3CC263CE-9BE4-4100-ADD1-9BD1C5A7A355}" srcOrd="0" destOrd="0" presId="urn:microsoft.com/office/officeart/2005/8/layout/hProcess4"/>
    <dgm:cxn modelId="{A1497620-8757-4396-B9ED-EA4BABBC0881}" type="presOf" srcId="{0CF5D46B-1B5B-4CAE-8602-CD7E5C0AD06C}" destId="{3931D90B-7DD5-453B-A6C3-0D91CD2D1293}" srcOrd="0" destOrd="0" presId="urn:microsoft.com/office/officeart/2005/8/layout/hProcess4"/>
    <dgm:cxn modelId="{9C92F90D-7BB7-44E8-A2AB-B7B780EDB158}" type="presParOf" srcId="{76C64833-BE2A-4BBE-B82B-F158A019755B}" destId="{22A42F22-8288-43B9-995A-FE53C722E27E}" srcOrd="0" destOrd="0" presId="urn:microsoft.com/office/officeart/2005/8/layout/hProcess4"/>
    <dgm:cxn modelId="{ABD7B7D6-EC78-4AFD-9C9A-A52A7E734DA1}" type="presParOf" srcId="{76C64833-BE2A-4BBE-B82B-F158A019755B}" destId="{46783C19-8EF0-4A88-AD39-574550EA38BF}" srcOrd="1" destOrd="0" presId="urn:microsoft.com/office/officeart/2005/8/layout/hProcess4"/>
    <dgm:cxn modelId="{2E47770C-CAB7-4FA7-AEC4-6190D7EC43CF}" type="presParOf" srcId="{76C64833-BE2A-4BBE-B82B-F158A019755B}" destId="{0CE835A9-4FA0-492E-A1E4-A77BAA433F3C}" srcOrd="2" destOrd="0" presId="urn:microsoft.com/office/officeart/2005/8/layout/hProcess4"/>
    <dgm:cxn modelId="{089B95A8-5A38-49F9-B7AD-15D3C576B81A}" type="presParOf" srcId="{0CE835A9-4FA0-492E-A1E4-A77BAA433F3C}" destId="{382766D1-0873-4FE2-B090-9CF34F5A7DF2}" srcOrd="0" destOrd="0" presId="urn:microsoft.com/office/officeart/2005/8/layout/hProcess4"/>
    <dgm:cxn modelId="{772AF05A-3649-4A3B-BD1E-27F8FADDF030}" type="presParOf" srcId="{382766D1-0873-4FE2-B090-9CF34F5A7DF2}" destId="{1E03F734-BBAE-4E19-86E9-8CC402FB71DD}" srcOrd="0" destOrd="0" presId="urn:microsoft.com/office/officeart/2005/8/layout/hProcess4"/>
    <dgm:cxn modelId="{D3815EE6-880B-41FE-B1F1-5DF96D7382CD}" type="presParOf" srcId="{382766D1-0873-4FE2-B090-9CF34F5A7DF2}" destId="{19DC7D42-8CC1-4CBB-98B9-86D052EE1F4D}" srcOrd="1" destOrd="0" presId="urn:microsoft.com/office/officeart/2005/8/layout/hProcess4"/>
    <dgm:cxn modelId="{D23D6D66-AD2C-4078-9091-90B74C98F1E8}" type="presParOf" srcId="{382766D1-0873-4FE2-B090-9CF34F5A7DF2}" destId="{D9558DD0-8B5B-4B2D-AAE4-B0A1637802E7}" srcOrd="2" destOrd="0" presId="urn:microsoft.com/office/officeart/2005/8/layout/hProcess4"/>
    <dgm:cxn modelId="{BE9589E5-63AC-4BD2-B659-E461DD5E766A}" type="presParOf" srcId="{382766D1-0873-4FE2-B090-9CF34F5A7DF2}" destId="{BBE762B5-2AEE-4519-85E0-9A29E96F39FB}" srcOrd="3" destOrd="0" presId="urn:microsoft.com/office/officeart/2005/8/layout/hProcess4"/>
    <dgm:cxn modelId="{5CC32967-4A7B-4806-AD20-6AF643B55355}" type="presParOf" srcId="{382766D1-0873-4FE2-B090-9CF34F5A7DF2}" destId="{9B3081B8-2855-4A49-AEC4-0050758CD932}" srcOrd="4" destOrd="0" presId="urn:microsoft.com/office/officeart/2005/8/layout/hProcess4"/>
    <dgm:cxn modelId="{DC5D50E5-1142-401D-BCC4-397CE835F64A}" type="presParOf" srcId="{0CE835A9-4FA0-492E-A1E4-A77BAA433F3C}" destId="{1E6D7FA2-9802-46FC-95BC-E479A7C6DA12}" srcOrd="1" destOrd="0" presId="urn:microsoft.com/office/officeart/2005/8/layout/hProcess4"/>
    <dgm:cxn modelId="{DD263CB6-ABCA-4570-80C2-DD4A3250D775}" type="presParOf" srcId="{0CE835A9-4FA0-492E-A1E4-A77BAA433F3C}" destId="{1926BC05-EFBE-461B-9D8A-51F44F217BD1}" srcOrd="2" destOrd="0" presId="urn:microsoft.com/office/officeart/2005/8/layout/hProcess4"/>
    <dgm:cxn modelId="{20BC67B5-E93E-4AFD-977D-447065E6B4AB}" type="presParOf" srcId="{1926BC05-EFBE-461B-9D8A-51F44F217BD1}" destId="{B4BD0DD3-CBF2-4039-9CB6-EE7BC4CBF7CB}" srcOrd="0" destOrd="0" presId="urn:microsoft.com/office/officeart/2005/8/layout/hProcess4"/>
    <dgm:cxn modelId="{9C272AA4-EA9D-49C2-A5EB-CAE60BAC0FC5}" type="presParOf" srcId="{1926BC05-EFBE-461B-9D8A-51F44F217BD1}" destId="{0E91CC8E-86CF-496B-8476-63912DCA0BAC}" srcOrd="1" destOrd="0" presId="urn:microsoft.com/office/officeart/2005/8/layout/hProcess4"/>
    <dgm:cxn modelId="{0AB81F2B-F03A-4BD0-B78E-389C0DFE1889}" type="presParOf" srcId="{1926BC05-EFBE-461B-9D8A-51F44F217BD1}" destId="{A7190491-94E2-4120-9618-55BED9C71080}" srcOrd="2" destOrd="0" presId="urn:microsoft.com/office/officeart/2005/8/layout/hProcess4"/>
    <dgm:cxn modelId="{DD8E35B1-0D7F-4E2A-8C06-646D2B26BA81}" type="presParOf" srcId="{1926BC05-EFBE-461B-9D8A-51F44F217BD1}" destId="{3CC263CE-9BE4-4100-ADD1-9BD1C5A7A355}" srcOrd="3" destOrd="0" presId="urn:microsoft.com/office/officeart/2005/8/layout/hProcess4"/>
    <dgm:cxn modelId="{E6A89C50-E0A5-4D47-AE3C-3A2021B0D8B9}" type="presParOf" srcId="{1926BC05-EFBE-461B-9D8A-51F44F217BD1}" destId="{B3CAB5FE-E625-4059-A414-3BE698A83D5E}" srcOrd="4" destOrd="0" presId="urn:microsoft.com/office/officeart/2005/8/layout/hProcess4"/>
    <dgm:cxn modelId="{68069F31-4005-4068-972C-E97EBDD0B942}" type="presParOf" srcId="{0CE835A9-4FA0-492E-A1E4-A77BAA433F3C}" destId="{3931D90B-7DD5-453B-A6C3-0D91CD2D1293}" srcOrd="3" destOrd="0" presId="urn:microsoft.com/office/officeart/2005/8/layout/hProcess4"/>
    <dgm:cxn modelId="{EBE38932-E838-4E3E-BFE1-A8AD77CD2576}" type="presParOf" srcId="{0CE835A9-4FA0-492E-A1E4-A77BAA433F3C}" destId="{E3CFC3FA-2D74-4C7F-8EA1-5CCF51A78871}" srcOrd="4" destOrd="0" presId="urn:microsoft.com/office/officeart/2005/8/layout/hProcess4"/>
    <dgm:cxn modelId="{ACF755D2-ACB8-445E-BEA1-DBDC817BA5D2}" type="presParOf" srcId="{E3CFC3FA-2D74-4C7F-8EA1-5CCF51A78871}" destId="{11014A2C-96AB-409A-B496-5DF312D18C6C}" srcOrd="0" destOrd="0" presId="urn:microsoft.com/office/officeart/2005/8/layout/hProcess4"/>
    <dgm:cxn modelId="{046DF222-F675-4647-9ECE-C2627B8F5A5D}" type="presParOf" srcId="{E3CFC3FA-2D74-4C7F-8EA1-5CCF51A78871}" destId="{A392EC32-D9D5-42E5-A3C8-D9FA5ABE916E}" srcOrd="1" destOrd="0" presId="urn:microsoft.com/office/officeart/2005/8/layout/hProcess4"/>
    <dgm:cxn modelId="{B687A235-18A3-4B8D-B31A-C0C79D424B2B}" type="presParOf" srcId="{E3CFC3FA-2D74-4C7F-8EA1-5CCF51A78871}" destId="{DA7856FA-391B-41AD-B899-22C4BA0ACB9A}" srcOrd="2" destOrd="0" presId="urn:microsoft.com/office/officeart/2005/8/layout/hProcess4"/>
    <dgm:cxn modelId="{A2383673-66FC-4C1F-B88C-15673B72A6DC}" type="presParOf" srcId="{E3CFC3FA-2D74-4C7F-8EA1-5CCF51A78871}" destId="{37129630-18E5-4226-AF7B-79F57954D69B}" srcOrd="3" destOrd="0" presId="urn:microsoft.com/office/officeart/2005/8/layout/hProcess4"/>
    <dgm:cxn modelId="{DA38E5EB-857C-4F60-BC39-1B1800994C68}" type="presParOf" srcId="{E3CFC3FA-2D74-4C7F-8EA1-5CCF51A78871}" destId="{1866CB0E-641F-4D34-8552-3AA33E0465DD}" srcOrd="4" destOrd="0" presId="urn:microsoft.com/office/officeart/2005/8/layout/hProcess4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0C87105-861A-4712-8A42-F19FCEA56E57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682310D-0343-4374-8115-8F018E596E3D}">
      <dgm:prSet phldrT="[Texte]" custT="1"/>
      <dgm:spPr/>
      <dgm:t>
        <a:bodyPr/>
        <a:lstStyle/>
        <a:p>
          <a:r>
            <a:rPr lang="fr-FR" sz="4400" b="1" dirty="0" smtClean="0"/>
            <a:t>1</a:t>
          </a:r>
          <a:r>
            <a:rPr lang="fr-FR" sz="3600" b="1" dirty="0" smtClean="0"/>
            <a:t> gramme </a:t>
          </a:r>
          <a:r>
            <a:rPr lang="fr-FR" sz="3600" dirty="0" smtClean="0"/>
            <a:t>de fibres alimentaires solubles consommées par jour</a:t>
          </a:r>
          <a:endParaRPr lang="fr-FR" sz="3600" dirty="0"/>
        </a:p>
      </dgm:t>
    </dgm:pt>
    <dgm:pt modelId="{FE7A126F-3C75-4EC0-AA21-A1521C7B1169}" type="parTrans" cxnId="{7B94150B-E5A9-4278-8A9E-1732B1A4AB90}">
      <dgm:prSet/>
      <dgm:spPr/>
      <dgm:t>
        <a:bodyPr/>
        <a:lstStyle/>
        <a:p>
          <a:endParaRPr lang="fr-FR"/>
        </a:p>
      </dgm:t>
    </dgm:pt>
    <dgm:pt modelId="{95843356-41C6-49DF-8B39-A39823B3F9B7}" type="sibTrans" cxnId="{7B94150B-E5A9-4278-8A9E-1732B1A4AB90}">
      <dgm:prSet/>
      <dgm:spPr/>
      <dgm:t>
        <a:bodyPr/>
        <a:lstStyle/>
        <a:p>
          <a:endParaRPr lang="fr-FR"/>
        </a:p>
      </dgm:t>
    </dgm:pt>
    <dgm:pt modelId="{1CC76912-0035-449F-8DF6-EF1D4C6C366E}">
      <dgm:prSet phldrT="[Texte]"/>
      <dgm:spPr/>
      <dgm:t>
        <a:bodyPr/>
        <a:lstStyle/>
        <a:p>
          <a:r>
            <a:rPr lang="fr-FR" dirty="0" smtClean="0"/>
            <a:t>Chute de la cholestérolémie de </a:t>
          </a:r>
          <a:r>
            <a:rPr lang="fr-FR" b="1" dirty="0" smtClean="0"/>
            <a:t>0,5 à 2%</a:t>
          </a:r>
          <a:endParaRPr lang="fr-FR" b="1" dirty="0"/>
        </a:p>
      </dgm:t>
    </dgm:pt>
    <dgm:pt modelId="{44A7FE94-663D-43F8-9AB5-30245E92063D}" type="parTrans" cxnId="{5F08DCFC-8B04-4DFD-976E-6ACC95869428}">
      <dgm:prSet/>
      <dgm:spPr/>
      <dgm:t>
        <a:bodyPr/>
        <a:lstStyle/>
        <a:p>
          <a:endParaRPr lang="fr-FR"/>
        </a:p>
      </dgm:t>
    </dgm:pt>
    <dgm:pt modelId="{0A459025-013E-4700-848B-00E0CE1FB900}" type="sibTrans" cxnId="{5F08DCFC-8B04-4DFD-976E-6ACC95869428}">
      <dgm:prSet/>
      <dgm:spPr/>
      <dgm:t>
        <a:bodyPr/>
        <a:lstStyle/>
        <a:p>
          <a:endParaRPr lang="fr-FR"/>
        </a:p>
      </dgm:t>
    </dgm:pt>
    <dgm:pt modelId="{DF4FF2A5-CEE3-482C-9FC5-A9C7D93854E6}" type="pres">
      <dgm:prSet presAssocID="{A0C87105-861A-4712-8A42-F19FCEA56E5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407CAF0-731B-44BB-B15B-7B0616B05780}" type="pres">
      <dgm:prSet presAssocID="{7682310D-0343-4374-8115-8F018E596E3D}" presName="upArrow" presStyleLbl="node1" presStyleIdx="0" presStyleCnt="2"/>
      <dgm:spPr/>
    </dgm:pt>
    <dgm:pt modelId="{BBFCAA7F-7187-4E50-A442-6175A88ADCCF}" type="pres">
      <dgm:prSet presAssocID="{7682310D-0343-4374-8115-8F018E596E3D}" presName="upArrowText" presStyleLbl="revTx" presStyleIdx="0" presStyleCnt="2" custScaleX="118700" custLinFactNeighborX="3416" custLinFactNeighborY="871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FB1E7AF-0521-4E38-B88C-14D162F59615}" type="pres">
      <dgm:prSet presAssocID="{1CC76912-0035-449F-8DF6-EF1D4C6C366E}" presName="downArrow" presStyleLbl="node1" presStyleIdx="1" presStyleCnt="2"/>
      <dgm:spPr/>
    </dgm:pt>
    <dgm:pt modelId="{FD9B7E41-C0FD-4032-AD64-E9B9E5F0220A}" type="pres">
      <dgm:prSet presAssocID="{1CC76912-0035-449F-8DF6-EF1D4C6C366E}" presName="downArrowText" presStyleLbl="revTx" presStyleIdx="1" presStyleCnt="2" custLinFactNeighborX="-576" custLinFactNeighborY="-233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8BDE1F6-6C7A-4845-AB03-2CE89111A08D}" type="presOf" srcId="{A0C87105-861A-4712-8A42-F19FCEA56E57}" destId="{DF4FF2A5-CEE3-482C-9FC5-A9C7D93854E6}" srcOrd="0" destOrd="0" presId="urn:microsoft.com/office/officeart/2005/8/layout/arrow4"/>
    <dgm:cxn modelId="{5F08DCFC-8B04-4DFD-976E-6ACC95869428}" srcId="{A0C87105-861A-4712-8A42-F19FCEA56E57}" destId="{1CC76912-0035-449F-8DF6-EF1D4C6C366E}" srcOrd="1" destOrd="0" parTransId="{44A7FE94-663D-43F8-9AB5-30245E92063D}" sibTransId="{0A459025-013E-4700-848B-00E0CE1FB900}"/>
    <dgm:cxn modelId="{7B94150B-E5A9-4278-8A9E-1732B1A4AB90}" srcId="{A0C87105-861A-4712-8A42-F19FCEA56E57}" destId="{7682310D-0343-4374-8115-8F018E596E3D}" srcOrd="0" destOrd="0" parTransId="{FE7A126F-3C75-4EC0-AA21-A1521C7B1169}" sibTransId="{95843356-41C6-49DF-8B39-A39823B3F9B7}"/>
    <dgm:cxn modelId="{3B9AC5A9-8699-410A-9A6E-A77E22003754}" type="presOf" srcId="{1CC76912-0035-449F-8DF6-EF1D4C6C366E}" destId="{FD9B7E41-C0FD-4032-AD64-E9B9E5F0220A}" srcOrd="0" destOrd="0" presId="urn:microsoft.com/office/officeart/2005/8/layout/arrow4"/>
    <dgm:cxn modelId="{3559EC5D-1609-47D6-B05A-3CE08F789B13}" type="presOf" srcId="{7682310D-0343-4374-8115-8F018E596E3D}" destId="{BBFCAA7F-7187-4E50-A442-6175A88ADCCF}" srcOrd="0" destOrd="0" presId="urn:microsoft.com/office/officeart/2005/8/layout/arrow4"/>
    <dgm:cxn modelId="{4F840448-8643-4A87-8FEB-95BE5C155A5E}" type="presParOf" srcId="{DF4FF2A5-CEE3-482C-9FC5-A9C7D93854E6}" destId="{A407CAF0-731B-44BB-B15B-7B0616B05780}" srcOrd="0" destOrd="0" presId="urn:microsoft.com/office/officeart/2005/8/layout/arrow4"/>
    <dgm:cxn modelId="{FE7486B3-27EC-4533-BEAA-A468045912B9}" type="presParOf" srcId="{DF4FF2A5-CEE3-482C-9FC5-A9C7D93854E6}" destId="{BBFCAA7F-7187-4E50-A442-6175A88ADCCF}" srcOrd="1" destOrd="0" presId="urn:microsoft.com/office/officeart/2005/8/layout/arrow4"/>
    <dgm:cxn modelId="{C58BCDBA-9D4C-46AB-B667-FB3CF148B749}" type="presParOf" srcId="{DF4FF2A5-CEE3-482C-9FC5-A9C7D93854E6}" destId="{0FB1E7AF-0521-4E38-B88C-14D162F59615}" srcOrd="2" destOrd="0" presId="urn:microsoft.com/office/officeart/2005/8/layout/arrow4"/>
    <dgm:cxn modelId="{61B1B329-4438-46D3-92D4-1EFCA3599C5F}" type="presParOf" srcId="{DF4FF2A5-CEE3-482C-9FC5-A9C7D93854E6}" destId="{FD9B7E41-C0FD-4032-AD64-E9B9E5F0220A}" srcOrd="3" destOrd="0" presId="urn:microsoft.com/office/officeart/2005/8/layout/arrow4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9ED123F-C74B-4F85-81A6-3F3998FE883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83AC4F8-6EAD-4D9E-9A12-B0094F0BEB1A}">
      <dgm:prSet phldrT="[Texte]" custT="1"/>
      <dgm:spPr/>
      <dgm:t>
        <a:bodyPr/>
        <a:lstStyle/>
        <a:p>
          <a:pPr algn="ctr"/>
          <a:r>
            <a:rPr lang="fr-FR" sz="8000" dirty="0" smtClean="0"/>
            <a:t>Q</a:t>
          </a:r>
          <a:r>
            <a:rPr lang="fr-FR" sz="4400" dirty="0" smtClean="0"/>
            <a:t>uestion </a:t>
          </a:r>
          <a:endParaRPr lang="fr-FR" sz="4400" dirty="0"/>
        </a:p>
      </dgm:t>
    </dgm:pt>
    <dgm:pt modelId="{B36E378A-9D67-42BF-9D41-FA847FE81C0B}" type="parTrans" cxnId="{6D4141E6-DF54-44CB-AAAE-F9EC941620FB}">
      <dgm:prSet/>
      <dgm:spPr/>
      <dgm:t>
        <a:bodyPr/>
        <a:lstStyle/>
        <a:p>
          <a:endParaRPr lang="fr-FR"/>
        </a:p>
      </dgm:t>
    </dgm:pt>
    <dgm:pt modelId="{43F8577A-0B4C-4A5F-AF0C-CDDA5EB53719}" type="sibTrans" cxnId="{6D4141E6-DF54-44CB-AAAE-F9EC941620FB}">
      <dgm:prSet/>
      <dgm:spPr/>
      <dgm:t>
        <a:bodyPr/>
        <a:lstStyle/>
        <a:p>
          <a:endParaRPr lang="fr-FR"/>
        </a:p>
      </dgm:t>
    </dgm:pt>
    <dgm:pt modelId="{04F1AA34-C27C-4952-8363-52FA1730C9A2}">
      <dgm:prSet phldrT="[Texte]"/>
      <dgm:spPr/>
      <dgm:t>
        <a:bodyPr/>
        <a:lstStyle/>
        <a:p>
          <a:pPr algn="ctr"/>
          <a:endParaRPr lang="fr-FR" dirty="0"/>
        </a:p>
      </dgm:t>
    </dgm:pt>
    <dgm:pt modelId="{BC436994-A70A-4F6A-80F8-A0621D819F3F}" type="parTrans" cxnId="{266717F6-CE4F-47EA-8CE5-6FD248D290D6}">
      <dgm:prSet/>
      <dgm:spPr/>
      <dgm:t>
        <a:bodyPr/>
        <a:lstStyle/>
        <a:p>
          <a:endParaRPr lang="fr-FR"/>
        </a:p>
      </dgm:t>
    </dgm:pt>
    <dgm:pt modelId="{5886D373-2BDB-42C6-B663-5AE44D1B3D4C}" type="sibTrans" cxnId="{266717F6-CE4F-47EA-8CE5-6FD248D290D6}">
      <dgm:prSet/>
      <dgm:spPr/>
      <dgm:t>
        <a:bodyPr/>
        <a:lstStyle/>
        <a:p>
          <a:endParaRPr lang="fr-FR"/>
        </a:p>
      </dgm:t>
    </dgm:pt>
    <dgm:pt modelId="{D895F75F-7BBF-4253-9C0E-ED60F842E892}">
      <dgm:prSet phldrT="[Texte]"/>
      <dgm:spPr/>
      <dgm:t>
        <a:bodyPr/>
        <a:lstStyle/>
        <a:p>
          <a:pPr algn="ctr"/>
          <a:r>
            <a:rPr lang="fr-FR" dirty="0" smtClean="0"/>
            <a:t>Est-il possible d’</a:t>
          </a:r>
          <a:r>
            <a:rPr lang="fr-FR" b="1" dirty="0" smtClean="0"/>
            <a:t>obtenir des amidons </a:t>
          </a:r>
          <a:r>
            <a:rPr lang="fr-FR" dirty="0" smtClean="0"/>
            <a:t>dont la fermentation pourrait se situer </a:t>
          </a:r>
          <a:r>
            <a:rPr lang="fr-FR" b="1" dirty="0" smtClean="0"/>
            <a:t>à différents niveaux du côlon</a:t>
          </a:r>
          <a:r>
            <a:rPr lang="fr-FR" dirty="0" smtClean="0"/>
            <a:t> en fonction de la </a:t>
          </a:r>
          <a:r>
            <a:rPr lang="fr-FR" b="1" dirty="0" smtClean="0"/>
            <a:t>prévention</a:t>
          </a:r>
          <a:r>
            <a:rPr lang="fr-FR" dirty="0" smtClean="0"/>
            <a:t> ou du </a:t>
          </a:r>
          <a:r>
            <a:rPr lang="fr-FR" b="1" dirty="0" smtClean="0"/>
            <a:t>traitement recherché </a:t>
          </a:r>
          <a:r>
            <a:rPr lang="fr-FR" dirty="0" smtClean="0"/>
            <a:t>?</a:t>
          </a:r>
          <a:endParaRPr lang="fr-FR" dirty="0"/>
        </a:p>
      </dgm:t>
    </dgm:pt>
    <dgm:pt modelId="{6F0573E2-0084-4647-8B49-2875C6077D77}" type="sibTrans" cxnId="{36A6EE28-10FE-49D8-9E55-20B604CD95C8}">
      <dgm:prSet/>
      <dgm:spPr/>
      <dgm:t>
        <a:bodyPr/>
        <a:lstStyle/>
        <a:p>
          <a:endParaRPr lang="fr-FR"/>
        </a:p>
      </dgm:t>
    </dgm:pt>
    <dgm:pt modelId="{74B5F4AF-EE8D-4634-9764-B4F5DF225AF2}" type="parTrans" cxnId="{36A6EE28-10FE-49D8-9E55-20B604CD95C8}">
      <dgm:prSet/>
      <dgm:spPr/>
      <dgm:t>
        <a:bodyPr/>
        <a:lstStyle/>
        <a:p>
          <a:endParaRPr lang="fr-FR"/>
        </a:p>
      </dgm:t>
    </dgm:pt>
    <dgm:pt modelId="{28EE926C-4382-4EBC-A0ED-C31F064E8140}" type="pres">
      <dgm:prSet presAssocID="{B9ED123F-C74B-4F85-81A6-3F3998FE883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23E1B170-728C-48CA-9C0F-D0037F5E295F}" type="pres">
      <dgm:prSet presAssocID="{983AC4F8-6EAD-4D9E-9A12-B0094F0BEB1A}" presName="linNode" presStyleCnt="0"/>
      <dgm:spPr/>
    </dgm:pt>
    <dgm:pt modelId="{589F66D4-AF05-4B0F-98CF-14A27FF01E5C}" type="pres">
      <dgm:prSet presAssocID="{983AC4F8-6EAD-4D9E-9A12-B0094F0BEB1A}" presName="parentShp" presStyleLbl="node1" presStyleIdx="0" presStyleCnt="1" custScaleX="107702" custScaleY="3081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456FEBA-9FD2-4E3C-A302-5BC4B77FCAEC}" type="pres">
      <dgm:prSet presAssocID="{983AC4F8-6EAD-4D9E-9A12-B0094F0BEB1A}" presName="childShp" presStyleLbl="bgAccFollowNode1" presStyleIdx="0" presStyleCnt="1" custScaleY="60125" custLinFactNeighborX="-334" custLinFactNeighborY="143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B980AB4-B887-48C3-A0A0-F8E61206543E}" type="presOf" srcId="{B9ED123F-C74B-4F85-81A6-3F3998FE8837}" destId="{28EE926C-4382-4EBC-A0ED-C31F064E8140}" srcOrd="0" destOrd="0" presId="urn:microsoft.com/office/officeart/2005/8/layout/vList6"/>
    <dgm:cxn modelId="{F1F6FC02-1749-4541-AB8A-070104E4DE3B}" type="presOf" srcId="{983AC4F8-6EAD-4D9E-9A12-B0094F0BEB1A}" destId="{589F66D4-AF05-4B0F-98CF-14A27FF01E5C}" srcOrd="0" destOrd="0" presId="urn:microsoft.com/office/officeart/2005/8/layout/vList6"/>
    <dgm:cxn modelId="{36A6EE28-10FE-49D8-9E55-20B604CD95C8}" srcId="{983AC4F8-6EAD-4D9E-9A12-B0094F0BEB1A}" destId="{D895F75F-7BBF-4253-9C0E-ED60F842E892}" srcOrd="1" destOrd="0" parTransId="{74B5F4AF-EE8D-4634-9764-B4F5DF225AF2}" sibTransId="{6F0573E2-0084-4647-8B49-2875C6077D77}"/>
    <dgm:cxn modelId="{266717F6-CE4F-47EA-8CE5-6FD248D290D6}" srcId="{983AC4F8-6EAD-4D9E-9A12-B0094F0BEB1A}" destId="{04F1AA34-C27C-4952-8363-52FA1730C9A2}" srcOrd="0" destOrd="0" parTransId="{BC436994-A70A-4F6A-80F8-A0621D819F3F}" sibTransId="{5886D373-2BDB-42C6-B663-5AE44D1B3D4C}"/>
    <dgm:cxn modelId="{2CD937B5-3F1A-4ED5-A075-5C5B6E36B10D}" type="presOf" srcId="{D895F75F-7BBF-4253-9C0E-ED60F842E892}" destId="{8456FEBA-9FD2-4E3C-A302-5BC4B77FCAEC}" srcOrd="0" destOrd="1" presId="urn:microsoft.com/office/officeart/2005/8/layout/vList6"/>
    <dgm:cxn modelId="{B790F651-9DA4-4170-A3BB-DBFD30DD5D3F}" type="presOf" srcId="{04F1AA34-C27C-4952-8363-52FA1730C9A2}" destId="{8456FEBA-9FD2-4E3C-A302-5BC4B77FCAEC}" srcOrd="0" destOrd="0" presId="urn:microsoft.com/office/officeart/2005/8/layout/vList6"/>
    <dgm:cxn modelId="{6D4141E6-DF54-44CB-AAAE-F9EC941620FB}" srcId="{B9ED123F-C74B-4F85-81A6-3F3998FE8837}" destId="{983AC4F8-6EAD-4D9E-9A12-B0094F0BEB1A}" srcOrd="0" destOrd="0" parTransId="{B36E378A-9D67-42BF-9D41-FA847FE81C0B}" sibTransId="{43F8577A-0B4C-4A5F-AF0C-CDDA5EB53719}"/>
    <dgm:cxn modelId="{B1F0A388-24F6-4C8D-A7C8-67896ADA2B58}" type="presParOf" srcId="{28EE926C-4382-4EBC-A0ED-C31F064E8140}" destId="{23E1B170-728C-48CA-9C0F-D0037F5E295F}" srcOrd="0" destOrd="0" presId="urn:microsoft.com/office/officeart/2005/8/layout/vList6"/>
    <dgm:cxn modelId="{C7FEA305-33FC-45E3-BDED-FA32249935AC}" type="presParOf" srcId="{23E1B170-728C-48CA-9C0F-D0037F5E295F}" destId="{589F66D4-AF05-4B0F-98CF-14A27FF01E5C}" srcOrd="0" destOrd="0" presId="urn:microsoft.com/office/officeart/2005/8/layout/vList6"/>
    <dgm:cxn modelId="{D3688652-D4BA-40E7-A1BD-3F7AD5A941CF}" type="presParOf" srcId="{23E1B170-728C-48CA-9C0F-D0037F5E295F}" destId="{8456FEBA-9FD2-4E3C-A302-5BC4B77FCAEC}" srcOrd="1" destOrd="0" presId="urn:microsoft.com/office/officeart/2005/8/layout/vList6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59C128A-0C24-49F8-B32C-8F2CCB1E981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806F1F7-28EC-42A4-B978-D372F9189589}">
      <dgm:prSet phldrT="[Texte]" custT="1"/>
      <dgm:spPr/>
      <dgm:t>
        <a:bodyPr/>
        <a:lstStyle/>
        <a:p>
          <a:r>
            <a:rPr lang="fr-FR" sz="1400" b="1" dirty="0" smtClean="0"/>
            <a:t>Fibres alimentaires</a:t>
          </a:r>
          <a:endParaRPr lang="fr-FR" sz="1400" b="1" dirty="0"/>
        </a:p>
      </dgm:t>
    </dgm:pt>
    <dgm:pt modelId="{92D1FDEF-5A60-48D4-A1C3-327A5CEF01E2}" type="parTrans" cxnId="{75C1D078-6C93-4162-9F3B-AAC7DB08C4C7}">
      <dgm:prSet/>
      <dgm:spPr/>
      <dgm:t>
        <a:bodyPr/>
        <a:lstStyle/>
        <a:p>
          <a:endParaRPr lang="fr-FR"/>
        </a:p>
      </dgm:t>
    </dgm:pt>
    <dgm:pt modelId="{E021A705-DEA6-470B-8197-AAD09C7F8B15}" type="sibTrans" cxnId="{75C1D078-6C93-4162-9F3B-AAC7DB08C4C7}">
      <dgm:prSet/>
      <dgm:spPr/>
      <dgm:t>
        <a:bodyPr/>
        <a:lstStyle/>
        <a:p>
          <a:endParaRPr lang="fr-FR"/>
        </a:p>
      </dgm:t>
    </dgm:pt>
    <dgm:pt modelId="{E9908CEC-3099-4A2E-950A-FE73406A7B6E}">
      <dgm:prSet phldrT="[Texte]" custT="1"/>
      <dgm:spPr/>
      <dgm:t>
        <a:bodyPr/>
        <a:lstStyle/>
        <a:p>
          <a:r>
            <a:rPr lang="fr-FR" sz="1400" b="1" dirty="0" smtClean="0"/>
            <a:t>fermentées</a:t>
          </a:r>
          <a:endParaRPr lang="fr-FR" sz="1400" b="1" dirty="0"/>
        </a:p>
      </dgm:t>
    </dgm:pt>
    <dgm:pt modelId="{35C5386B-14B9-422B-9896-0F17253095AE}" type="parTrans" cxnId="{CA9C4AE1-28C7-404F-846A-B721E3936855}">
      <dgm:prSet/>
      <dgm:spPr/>
      <dgm:t>
        <a:bodyPr/>
        <a:lstStyle/>
        <a:p>
          <a:endParaRPr lang="fr-FR"/>
        </a:p>
      </dgm:t>
    </dgm:pt>
    <dgm:pt modelId="{71D93CA0-1C02-4B79-82EC-5ABCAD0049B5}" type="sibTrans" cxnId="{CA9C4AE1-28C7-404F-846A-B721E3936855}">
      <dgm:prSet/>
      <dgm:spPr/>
      <dgm:t>
        <a:bodyPr/>
        <a:lstStyle/>
        <a:p>
          <a:endParaRPr lang="fr-FR"/>
        </a:p>
      </dgm:t>
    </dgm:pt>
    <dgm:pt modelId="{F471C6E3-4E2B-4278-A856-F125DBE879D9}">
      <dgm:prSet phldrT="[Texte]" custT="1"/>
      <dgm:spPr/>
      <dgm:t>
        <a:bodyPr/>
        <a:lstStyle/>
        <a:p>
          <a:r>
            <a:rPr lang="fr-FR" sz="1400" b="1" dirty="0" smtClean="0"/>
            <a:t>masse bactérienne</a:t>
          </a:r>
          <a:endParaRPr lang="fr-FR" sz="1400" b="1" dirty="0"/>
        </a:p>
      </dgm:t>
    </dgm:pt>
    <dgm:pt modelId="{1FE0AC02-F357-4ACA-A391-8189C76E819E}" type="parTrans" cxnId="{81F9EA3B-BF4C-49DF-AAB5-01A15FC151A8}">
      <dgm:prSet/>
      <dgm:spPr/>
      <dgm:t>
        <a:bodyPr/>
        <a:lstStyle/>
        <a:p>
          <a:endParaRPr lang="fr-FR"/>
        </a:p>
      </dgm:t>
    </dgm:pt>
    <dgm:pt modelId="{C5722369-D295-4609-8970-DB6B1ECD9503}" type="sibTrans" cxnId="{81F9EA3B-BF4C-49DF-AAB5-01A15FC151A8}">
      <dgm:prSet/>
      <dgm:spPr/>
      <dgm:t>
        <a:bodyPr/>
        <a:lstStyle/>
        <a:p>
          <a:endParaRPr lang="fr-FR"/>
        </a:p>
      </dgm:t>
    </dgm:pt>
    <dgm:pt modelId="{9207ABD5-525F-407C-B238-BCAE05029952}">
      <dgm:prSet phldrT="[Texte]" custT="1"/>
      <dgm:spPr/>
      <dgm:t>
        <a:bodyPr/>
        <a:lstStyle/>
        <a:p>
          <a:r>
            <a:rPr lang="fr-FR" sz="1400" b="1" dirty="0" smtClean="0"/>
            <a:t>Gaz (CO</a:t>
          </a:r>
          <a:r>
            <a:rPr lang="fr-FR" sz="1400" b="1" baseline="-25000" dirty="0" smtClean="0"/>
            <a:t>2</a:t>
          </a:r>
          <a:r>
            <a:rPr lang="fr-FR" sz="1400" b="1" dirty="0" smtClean="0"/>
            <a:t>, H</a:t>
          </a:r>
          <a:r>
            <a:rPr lang="fr-FR" sz="1400" b="1" baseline="-25000" dirty="0" smtClean="0"/>
            <a:t>2</a:t>
          </a:r>
          <a:r>
            <a:rPr lang="fr-FR" sz="1400" b="1" dirty="0" smtClean="0"/>
            <a:t>, CH</a:t>
          </a:r>
          <a:r>
            <a:rPr lang="fr-FR" sz="1400" b="1" baseline="-25000" dirty="0" smtClean="0"/>
            <a:t>4</a:t>
          </a:r>
          <a:r>
            <a:rPr lang="fr-FR" sz="1400" b="1" dirty="0" smtClean="0"/>
            <a:t>)</a:t>
          </a:r>
          <a:endParaRPr lang="fr-FR" sz="1400" b="1" dirty="0"/>
        </a:p>
      </dgm:t>
    </dgm:pt>
    <dgm:pt modelId="{34EC46A6-739F-4DED-83BF-275CE38167DE}" type="parTrans" cxnId="{AA4694E4-CE55-4A4C-AC8F-5ACC3F7137E8}">
      <dgm:prSet/>
      <dgm:spPr/>
      <dgm:t>
        <a:bodyPr/>
        <a:lstStyle/>
        <a:p>
          <a:endParaRPr lang="fr-FR"/>
        </a:p>
      </dgm:t>
    </dgm:pt>
    <dgm:pt modelId="{F5E7D200-710B-48A9-8024-05525C93678E}" type="sibTrans" cxnId="{AA4694E4-CE55-4A4C-AC8F-5ACC3F7137E8}">
      <dgm:prSet/>
      <dgm:spPr/>
      <dgm:t>
        <a:bodyPr/>
        <a:lstStyle/>
        <a:p>
          <a:endParaRPr lang="fr-FR"/>
        </a:p>
      </dgm:t>
    </dgm:pt>
    <dgm:pt modelId="{7F08D236-26EE-4926-8DA9-8A5BE2F57BA6}">
      <dgm:prSet phldrT="[Texte]" custT="1"/>
      <dgm:spPr/>
      <dgm:t>
        <a:bodyPr/>
        <a:lstStyle/>
        <a:p>
          <a:r>
            <a:rPr lang="fr-FR" sz="1400" b="1" dirty="0" smtClean="0"/>
            <a:t>± fermentées</a:t>
          </a:r>
          <a:endParaRPr lang="fr-FR" sz="1400" b="1" dirty="0"/>
        </a:p>
      </dgm:t>
    </dgm:pt>
    <dgm:pt modelId="{C7BB32BA-D41D-453D-A2A3-12565E1E2B8F}" type="parTrans" cxnId="{F1C0212E-AE61-4731-9C60-DC876E52F1AF}">
      <dgm:prSet/>
      <dgm:spPr/>
      <dgm:t>
        <a:bodyPr/>
        <a:lstStyle/>
        <a:p>
          <a:endParaRPr lang="fr-FR"/>
        </a:p>
      </dgm:t>
    </dgm:pt>
    <dgm:pt modelId="{138EEED4-37D9-4AFC-B041-EF4F715AE854}" type="sibTrans" cxnId="{F1C0212E-AE61-4731-9C60-DC876E52F1AF}">
      <dgm:prSet/>
      <dgm:spPr/>
      <dgm:t>
        <a:bodyPr/>
        <a:lstStyle/>
        <a:p>
          <a:endParaRPr lang="fr-FR"/>
        </a:p>
      </dgm:t>
    </dgm:pt>
    <dgm:pt modelId="{9AF9691F-9DF8-40EB-BABC-FAAAD7702019}">
      <dgm:prSet phldrT="[Texte]" custT="1"/>
      <dgm:spPr/>
      <dgm:t>
        <a:bodyPr/>
        <a:lstStyle/>
        <a:p>
          <a:r>
            <a:rPr lang="fr-FR" sz="1200" b="1" dirty="0" smtClean="0"/>
            <a:t>Sels biliaires    et lipides piégés</a:t>
          </a:r>
          <a:endParaRPr lang="fr-FR" sz="1200" b="1" dirty="0"/>
        </a:p>
      </dgm:t>
    </dgm:pt>
    <dgm:pt modelId="{28CF7E34-2070-4C0B-B5DE-9F86E73C4EB2}" type="parTrans" cxnId="{D5F89E8A-7062-4D69-8DCF-B9471B8B89F1}">
      <dgm:prSet/>
      <dgm:spPr/>
      <dgm:t>
        <a:bodyPr/>
        <a:lstStyle/>
        <a:p>
          <a:endParaRPr lang="fr-FR"/>
        </a:p>
      </dgm:t>
    </dgm:pt>
    <dgm:pt modelId="{28F54E8F-572D-426B-9C97-D70B4F8273A2}" type="sibTrans" cxnId="{D5F89E8A-7062-4D69-8DCF-B9471B8B89F1}">
      <dgm:prSet/>
      <dgm:spPr/>
      <dgm:t>
        <a:bodyPr/>
        <a:lstStyle/>
        <a:p>
          <a:endParaRPr lang="fr-FR"/>
        </a:p>
      </dgm:t>
    </dgm:pt>
    <dgm:pt modelId="{B240708E-325D-43D5-8979-B72CDC7C1052}">
      <dgm:prSet phldrT="[Texte]" custT="1"/>
      <dgm:spPr/>
      <dgm:t>
        <a:bodyPr/>
        <a:lstStyle/>
        <a:p>
          <a:r>
            <a:rPr lang="fr-FR" sz="1400" b="1" dirty="0" smtClean="0"/>
            <a:t>Pas ou peu fermentées</a:t>
          </a:r>
          <a:endParaRPr lang="fr-FR" sz="1400" b="1" dirty="0"/>
        </a:p>
      </dgm:t>
    </dgm:pt>
    <dgm:pt modelId="{2C40FE11-65B0-49C9-9F4C-DC18BD2304ED}" type="parTrans" cxnId="{3FE448F3-073F-4E33-B008-FD926378AD15}">
      <dgm:prSet/>
      <dgm:spPr/>
      <dgm:t>
        <a:bodyPr/>
        <a:lstStyle/>
        <a:p>
          <a:endParaRPr lang="fr-FR"/>
        </a:p>
      </dgm:t>
    </dgm:pt>
    <dgm:pt modelId="{CBEDA015-4828-4251-B590-5DA0EBBF27ED}" type="sibTrans" cxnId="{3FE448F3-073F-4E33-B008-FD926378AD15}">
      <dgm:prSet/>
      <dgm:spPr/>
      <dgm:t>
        <a:bodyPr/>
        <a:lstStyle/>
        <a:p>
          <a:endParaRPr lang="fr-FR"/>
        </a:p>
      </dgm:t>
    </dgm:pt>
    <dgm:pt modelId="{F2FD9C11-A244-4760-83FA-E0D906662703}">
      <dgm:prSet phldrT="[Texte]" custT="1"/>
      <dgm:spPr/>
      <dgm:t>
        <a:bodyPr/>
        <a:lstStyle/>
        <a:p>
          <a:r>
            <a:rPr lang="fr-FR" sz="1400" b="1" dirty="0" smtClean="0"/>
            <a:t>AGCC</a:t>
          </a:r>
          <a:endParaRPr lang="fr-FR" sz="1400" b="1" dirty="0"/>
        </a:p>
      </dgm:t>
    </dgm:pt>
    <dgm:pt modelId="{96697C7A-A346-42C3-AEBC-5793876EF8F5}" type="parTrans" cxnId="{70247D05-E22C-41E2-8F9C-AE26F157AA37}">
      <dgm:prSet/>
      <dgm:spPr/>
      <dgm:t>
        <a:bodyPr/>
        <a:lstStyle/>
        <a:p>
          <a:endParaRPr lang="fr-FR"/>
        </a:p>
      </dgm:t>
    </dgm:pt>
    <dgm:pt modelId="{7C2CC3D7-D127-4C11-B02A-5F634869B8BE}" type="sibTrans" cxnId="{70247D05-E22C-41E2-8F9C-AE26F157AA37}">
      <dgm:prSet/>
      <dgm:spPr/>
      <dgm:t>
        <a:bodyPr/>
        <a:lstStyle/>
        <a:p>
          <a:endParaRPr lang="fr-FR"/>
        </a:p>
      </dgm:t>
    </dgm:pt>
    <dgm:pt modelId="{C568E893-9F64-444C-83E3-0AE139ED8BB3}">
      <dgm:prSet phldrT="[Texte]" custT="1"/>
      <dgm:spPr/>
      <dgm:t>
        <a:bodyPr/>
        <a:lstStyle/>
        <a:p>
          <a:r>
            <a:rPr lang="fr-FR" sz="1200" b="1" dirty="0" smtClean="0"/>
            <a:t>Forte capacité          de rétention d’eau</a:t>
          </a:r>
          <a:endParaRPr lang="fr-FR" sz="1200" b="1" dirty="0"/>
        </a:p>
      </dgm:t>
    </dgm:pt>
    <dgm:pt modelId="{EAF03130-8A03-4CF5-B222-EB34C9811113}" type="parTrans" cxnId="{6B324DB6-65F4-4F28-BD29-086E76A00611}">
      <dgm:prSet/>
      <dgm:spPr/>
      <dgm:t>
        <a:bodyPr/>
        <a:lstStyle/>
        <a:p>
          <a:endParaRPr lang="fr-FR"/>
        </a:p>
      </dgm:t>
    </dgm:pt>
    <dgm:pt modelId="{BFE4E3D0-E2B9-4688-88F2-3D9C0404CCAA}" type="sibTrans" cxnId="{6B324DB6-65F4-4F28-BD29-086E76A00611}">
      <dgm:prSet/>
      <dgm:spPr/>
      <dgm:t>
        <a:bodyPr/>
        <a:lstStyle/>
        <a:p>
          <a:endParaRPr lang="fr-FR"/>
        </a:p>
      </dgm:t>
    </dgm:pt>
    <dgm:pt modelId="{711C2D43-1E17-4032-9E22-C0DA9E83ED22}">
      <dgm:prSet phldrT="[Texte]" custT="1"/>
      <dgm:spPr/>
      <dgm:t>
        <a:bodyPr/>
        <a:lstStyle/>
        <a:p>
          <a:r>
            <a:rPr lang="fr-FR" sz="1400" b="1" dirty="0" smtClean="0"/>
            <a:t>Particules rigides</a:t>
          </a:r>
          <a:endParaRPr lang="fr-FR" sz="1400" b="1" dirty="0"/>
        </a:p>
      </dgm:t>
    </dgm:pt>
    <dgm:pt modelId="{B1E3467E-6A6F-4F77-A315-38E1CE4A5C7E}" type="parTrans" cxnId="{E18A2AA5-2699-4E3A-BEC1-7198C3911F33}">
      <dgm:prSet/>
      <dgm:spPr/>
      <dgm:t>
        <a:bodyPr/>
        <a:lstStyle/>
        <a:p>
          <a:endParaRPr lang="fr-FR"/>
        </a:p>
      </dgm:t>
    </dgm:pt>
    <dgm:pt modelId="{37A2382F-E230-4083-81D8-C004796CE70C}" type="sibTrans" cxnId="{E18A2AA5-2699-4E3A-BEC1-7198C3911F33}">
      <dgm:prSet/>
      <dgm:spPr/>
      <dgm:t>
        <a:bodyPr/>
        <a:lstStyle/>
        <a:p>
          <a:endParaRPr lang="fr-FR"/>
        </a:p>
      </dgm:t>
    </dgm:pt>
    <dgm:pt modelId="{99860581-9FF6-4799-B768-F29ED1EE63EA}">
      <dgm:prSet phldrT="[Texte]" custT="1"/>
      <dgm:spPr/>
      <dgm:t>
        <a:bodyPr/>
        <a:lstStyle/>
        <a:p>
          <a:r>
            <a:rPr lang="fr-FR" sz="1200" dirty="0" smtClean="0"/>
            <a:t>Excitation               des mécanorécepteurs         de la sous-muqueuse</a:t>
          </a:r>
          <a:endParaRPr lang="fr-FR" sz="1200" dirty="0"/>
        </a:p>
      </dgm:t>
    </dgm:pt>
    <dgm:pt modelId="{8643840D-9E95-4F41-9799-955A3B5D93A3}" type="parTrans" cxnId="{5CA7CCF7-4955-4FE0-BE83-A1A3D56880D4}">
      <dgm:prSet/>
      <dgm:spPr/>
      <dgm:t>
        <a:bodyPr/>
        <a:lstStyle/>
        <a:p>
          <a:endParaRPr lang="fr-FR"/>
        </a:p>
      </dgm:t>
    </dgm:pt>
    <dgm:pt modelId="{1D859E50-EE15-4EB9-BEB0-EEEC95BAE846}" type="sibTrans" cxnId="{5CA7CCF7-4955-4FE0-BE83-A1A3D56880D4}">
      <dgm:prSet/>
      <dgm:spPr/>
      <dgm:t>
        <a:bodyPr/>
        <a:lstStyle/>
        <a:p>
          <a:endParaRPr lang="fr-FR"/>
        </a:p>
      </dgm:t>
    </dgm:pt>
    <dgm:pt modelId="{B97CC5CB-D3A3-42AA-A014-7DEF7D42457A}">
      <dgm:prSet phldrT="[Texte]" custT="1"/>
      <dgm:spPr/>
      <dgm:t>
        <a:bodyPr/>
        <a:lstStyle/>
        <a:p>
          <a:r>
            <a:rPr lang="fr-FR" sz="1400" b="0" dirty="0" smtClean="0"/>
            <a:t>Distension de la paroi intestinale</a:t>
          </a:r>
          <a:endParaRPr lang="fr-FR" sz="1400" b="0" dirty="0"/>
        </a:p>
      </dgm:t>
    </dgm:pt>
    <dgm:pt modelId="{DE4D0352-3E3A-4F17-8706-F6796CA7E37E}" type="parTrans" cxnId="{E33B1EBC-A0F0-4689-89E3-AE32C5872FC6}">
      <dgm:prSet/>
      <dgm:spPr/>
      <dgm:t>
        <a:bodyPr/>
        <a:lstStyle/>
        <a:p>
          <a:endParaRPr lang="fr-FR"/>
        </a:p>
      </dgm:t>
    </dgm:pt>
    <dgm:pt modelId="{75679CA8-E60D-406E-951E-8B0462EC4280}" type="sibTrans" cxnId="{E33B1EBC-A0F0-4689-89E3-AE32C5872FC6}">
      <dgm:prSet/>
      <dgm:spPr/>
      <dgm:t>
        <a:bodyPr/>
        <a:lstStyle/>
        <a:p>
          <a:endParaRPr lang="fr-FR"/>
        </a:p>
      </dgm:t>
    </dgm:pt>
    <dgm:pt modelId="{C13747E7-CB28-44A1-A64F-540BB2799F69}">
      <dgm:prSet phldrT="[Texte]" custT="1"/>
      <dgm:spPr/>
      <dgm:t>
        <a:bodyPr/>
        <a:lstStyle/>
        <a:p>
          <a:r>
            <a:rPr lang="fr-FR" sz="1400" b="0" dirty="0" smtClean="0"/>
            <a:t>Activité contractile du côlon</a:t>
          </a:r>
          <a:endParaRPr lang="fr-FR" sz="1400" b="0" dirty="0"/>
        </a:p>
      </dgm:t>
    </dgm:pt>
    <dgm:pt modelId="{438B4C6F-E3F8-47EB-8A37-1F56546E587D}" type="parTrans" cxnId="{647E2C94-B786-4FFB-AEB6-AEB513736D02}">
      <dgm:prSet/>
      <dgm:spPr/>
      <dgm:t>
        <a:bodyPr/>
        <a:lstStyle/>
        <a:p>
          <a:endParaRPr lang="fr-FR"/>
        </a:p>
      </dgm:t>
    </dgm:pt>
    <dgm:pt modelId="{23CDE830-5B42-40C6-8A8B-3D14635AE624}" type="sibTrans" cxnId="{647E2C94-B786-4FFB-AEB6-AEB513736D02}">
      <dgm:prSet/>
      <dgm:spPr/>
      <dgm:t>
        <a:bodyPr/>
        <a:lstStyle/>
        <a:p>
          <a:endParaRPr lang="fr-FR"/>
        </a:p>
      </dgm:t>
    </dgm:pt>
    <dgm:pt modelId="{3EFB27B4-7C92-4A8E-B1EC-A4FD25BB0C5B}">
      <dgm:prSet phldrT="[Texte]" custT="1"/>
      <dgm:spPr/>
      <dgm:t>
        <a:bodyPr/>
        <a:lstStyle/>
        <a:p>
          <a:r>
            <a:rPr lang="fr-FR" sz="1100" dirty="0" smtClean="0"/>
            <a:t>Stimulation de la propulsion et de la sécrétion</a:t>
          </a:r>
          <a:endParaRPr lang="fr-FR" sz="1100" dirty="0"/>
        </a:p>
      </dgm:t>
    </dgm:pt>
    <dgm:pt modelId="{C60B7E18-1D79-4057-BD3A-DB6A949739FB}" type="parTrans" cxnId="{9CD6F840-553A-4050-909C-4F234DEECEA2}">
      <dgm:prSet/>
      <dgm:spPr/>
      <dgm:t>
        <a:bodyPr/>
        <a:lstStyle/>
        <a:p>
          <a:endParaRPr lang="fr-FR"/>
        </a:p>
      </dgm:t>
    </dgm:pt>
    <dgm:pt modelId="{104CC049-A80A-4237-B945-B4921B13310F}" type="sibTrans" cxnId="{9CD6F840-553A-4050-909C-4F234DEECEA2}">
      <dgm:prSet/>
      <dgm:spPr/>
      <dgm:t>
        <a:bodyPr/>
        <a:lstStyle/>
        <a:p>
          <a:endParaRPr lang="fr-FR"/>
        </a:p>
      </dgm:t>
    </dgm:pt>
    <dgm:pt modelId="{A355AC42-A7CB-4CC3-8020-234221E49F34}">
      <dgm:prSet phldrT="[Texte]" custT="1"/>
      <dgm:spPr/>
      <dgm:t>
        <a:bodyPr/>
        <a:lstStyle/>
        <a:p>
          <a:r>
            <a:rPr lang="fr-FR" sz="1200" b="0" dirty="0" smtClean="0"/>
            <a:t>Diminution                de la segmentation Augmentation de la propulsion </a:t>
          </a:r>
          <a:endParaRPr lang="fr-FR" sz="1200" b="0" dirty="0"/>
        </a:p>
      </dgm:t>
    </dgm:pt>
    <dgm:pt modelId="{B93D986C-20A2-4965-AB38-19A498A65E55}" type="parTrans" cxnId="{5178B494-C389-4B7D-8972-D9B13C70D3E4}">
      <dgm:prSet/>
      <dgm:spPr/>
      <dgm:t>
        <a:bodyPr/>
        <a:lstStyle/>
        <a:p>
          <a:endParaRPr lang="fr-FR"/>
        </a:p>
      </dgm:t>
    </dgm:pt>
    <dgm:pt modelId="{41DC85F2-9E24-44E2-B117-FF5FAE4509E4}" type="sibTrans" cxnId="{5178B494-C389-4B7D-8972-D9B13C70D3E4}">
      <dgm:prSet/>
      <dgm:spPr/>
      <dgm:t>
        <a:bodyPr/>
        <a:lstStyle/>
        <a:p>
          <a:endParaRPr lang="fr-FR"/>
        </a:p>
      </dgm:t>
    </dgm:pt>
    <dgm:pt modelId="{06A51DF0-4B18-4832-92E6-1E746E4F5D4C}" type="pres">
      <dgm:prSet presAssocID="{959C128A-0C24-49F8-B32C-8F2CCB1E981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B25FB8D3-4A4C-47ED-95EC-6B707510581F}" type="pres">
      <dgm:prSet presAssocID="{9806F1F7-28EC-42A4-B978-D372F9189589}" presName="hierRoot1" presStyleCnt="0"/>
      <dgm:spPr/>
    </dgm:pt>
    <dgm:pt modelId="{43955039-2FFA-49BE-9950-461547AEEF03}" type="pres">
      <dgm:prSet presAssocID="{9806F1F7-28EC-42A4-B978-D372F9189589}" presName="composite" presStyleCnt="0"/>
      <dgm:spPr/>
    </dgm:pt>
    <dgm:pt modelId="{C0836F30-BD81-44C8-A3D8-163A4852ADCA}" type="pres">
      <dgm:prSet presAssocID="{9806F1F7-28EC-42A4-B978-D372F9189589}" presName="background" presStyleLbl="node0" presStyleIdx="0" presStyleCnt="1"/>
      <dgm:spPr/>
    </dgm:pt>
    <dgm:pt modelId="{9379FC04-957F-4DC5-96FF-64BDCF11A51D}" type="pres">
      <dgm:prSet presAssocID="{9806F1F7-28EC-42A4-B978-D372F9189589}" presName="text" presStyleLbl="fgAcc0" presStyleIdx="0" presStyleCnt="1" custScaleX="14738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B3F66DF-6CB1-4D57-AA8E-66231C7E1A2E}" type="pres">
      <dgm:prSet presAssocID="{9806F1F7-28EC-42A4-B978-D372F9189589}" presName="hierChild2" presStyleCnt="0"/>
      <dgm:spPr/>
    </dgm:pt>
    <dgm:pt modelId="{72FF103A-B13E-4335-AA94-83A4AB07BCE4}" type="pres">
      <dgm:prSet presAssocID="{35C5386B-14B9-422B-9896-0F17253095AE}" presName="Name10" presStyleLbl="parChTrans1D2" presStyleIdx="0" presStyleCnt="3"/>
      <dgm:spPr/>
      <dgm:t>
        <a:bodyPr/>
        <a:lstStyle/>
        <a:p>
          <a:endParaRPr lang="fr-FR"/>
        </a:p>
      </dgm:t>
    </dgm:pt>
    <dgm:pt modelId="{C609EBC0-7FC1-4BE8-877E-3749B839B53B}" type="pres">
      <dgm:prSet presAssocID="{E9908CEC-3099-4A2E-950A-FE73406A7B6E}" presName="hierRoot2" presStyleCnt="0"/>
      <dgm:spPr/>
    </dgm:pt>
    <dgm:pt modelId="{FE6CAC39-29B9-4ABA-8A6B-3B3963892066}" type="pres">
      <dgm:prSet presAssocID="{E9908CEC-3099-4A2E-950A-FE73406A7B6E}" presName="composite2" presStyleCnt="0"/>
      <dgm:spPr/>
    </dgm:pt>
    <dgm:pt modelId="{210E262F-6B8C-40F5-AB97-A7B33DFE7113}" type="pres">
      <dgm:prSet presAssocID="{E9908CEC-3099-4A2E-950A-FE73406A7B6E}" presName="background2" presStyleLbl="node2" presStyleIdx="0" presStyleCnt="3"/>
      <dgm:spPr/>
      <dgm:t>
        <a:bodyPr/>
        <a:lstStyle/>
        <a:p>
          <a:endParaRPr lang="fr-FR"/>
        </a:p>
      </dgm:t>
    </dgm:pt>
    <dgm:pt modelId="{5047145A-BA7A-4FBF-9E01-5C5B9CB8A937}" type="pres">
      <dgm:prSet presAssocID="{E9908CEC-3099-4A2E-950A-FE73406A7B6E}" presName="text2" presStyleLbl="fgAcc2" presStyleIdx="0" presStyleCnt="3" custScaleX="13953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F75FC17-8C87-401C-8590-1AAAF9E0FEFF}" type="pres">
      <dgm:prSet presAssocID="{E9908CEC-3099-4A2E-950A-FE73406A7B6E}" presName="hierChild3" presStyleCnt="0"/>
      <dgm:spPr/>
    </dgm:pt>
    <dgm:pt modelId="{21058B4D-1D7E-4B1E-9B59-62AC73BBD71A}" type="pres">
      <dgm:prSet presAssocID="{1FE0AC02-F357-4ACA-A391-8189C76E819E}" presName="Name17" presStyleLbl="parChTrans1D3" presStyleIdx="0" presStyleCnt="6"/>
      <dgm:spPr/>
      <dgm:t>
        <a:bodyPr/>
        <a:lstStyle/>
        <a:p>
          <a:endParaRPr lang="fr-FR"/>
        </a:p>
      </dgm:t>
    </dgm:pt>
    <dgm:pt modelId="{F184C053-B577-4FDA-9439-6FE0E57B2594}" type="pres">
      <dgm:prSet presAssocID="{F471C6E3-4E2B-4278-A856-F125DBE879D9}" presName="hierRoot3" presStyleCnt="0"/>
      <dgm:spPr/>
    </dgm:pt>
    <dgm:pt modelId="{9E1C0F73-D3B6-4E50-A48E-D4AA943586D2}" type="pres">
      <dgm:prSet presAssocID="{F471C6E3-4E2B-4278-A856-F125DBE879D9}" presName="composite3" presStyleCnt="0"/>
      <dgm:spPr/>
    </dgm:pt>
    <dgm:pt modelId="{500FA73C-31EE-4DF4-BF81-474B21406C80}" type="pres">
      <dgm:prSet presAssocID="{F471C6E3-4E2B-4278-A856-F125DBE879D9}" presName="background3" presStyleLbl="node3" presStyleIdx="0" presStyleCnt="6"/>
      <dgm:spPr/>
    </dgm:pt>
    <dgm:pt modelId="{98FA3330-42C2-4B4B-A792-E6BCDDCD63AA}" type="pres">
      <dgm:prSet presAssocID="{F471C6E3-4E2B-4278-A856-F125DBE879D9}" presName="text3" presStyleLbl="fgAcc3" presStyleIdx="0" presStyleCnt="6" custScaleX="12363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4D0700A-1701-4F6F-938D-61C5F507AB96}" type="pres">
      <dgm:prSet presAssocID="{F471C6E3-4E2B-4278-A856-F125DBE879D9}" presName="hierChild4" presStyleCnt="0"/>
      <dgm:spPr/>
    </dgm:pt>
    <dgm:pt modelId="{E17DEC29-4B8A-4EF0-800F-AF5EF4DED04A}" type="pres">
      <dgm:prSet presAssocID="{DE4D0352-3E3A-4F17-8706-F6796CA7E37E}" presName="Name23" presStyleLbl="parChTrans1D4" presStyleIdx="0" presStyleCnt="5"/>
      <dgm:spPr/>
      <dgm:t>
        <a:bodyPr/>
        <a:lstStyle/>
        <a:p>
          <a:endParaRPr lang="fr-FR"/>
        </a:p>
      </dgm:t>
    </dgm:pt>
    <dgm:pt modelId="{BA91C9F9-1710-47BC-AAFA-6B6149A50F9E}" type="pres">
      <dgm:prSet presAssocID="{B97CC5CB-D3A3-42AA-A014-7DEF7D42457A}" presName="hierRoot4" presStyleCnt="0"/>
      <dgm:spPr/>
    </dgm:pt>
    <dgm:pt modelId="{85564947-70B9-4E71-A4D3-AC322407BA24}" type="pres">
      <dgm:prSet presAssocID="{B97CC5CB-D3A3-42AA-A014-7DEF7D42457A}" presName="composite4" presStyleCnt="0"/>
      <dgm:spPr/>
    </dgm:pt>
    <dgm:pt modelId="{CA94772D-E89D-4CC8-9F71-09B1A94BA19E}" type="pres">
      <dgm:prSet presAssocID="{B97CC5CB-D3A3-42AA-A014-7DEF7D42457A}" presName="background4" presStyleLbl="node4" presStyleIdx="0" presStyleCnt="5"/>
      <dgm:spPr/>
    </dgm:pt>
    <dgm:pt modelId="{8EE19BA7-7426-424A-B394-EA13B7B093B4}" type="pres">
      <dgm:prSet presAssocID="{B97CC5CB-D3A3-42AA-A014-7DEF7D42457A}" presName="text4" presStyleLbl="fgAcc4" presStyleIdx="0" presStyleCnt="5" custScaleX="114311" custScaleY="11154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2ACEDDF-0A61-4E82-93DB-9C8D97FA84A3}" type="pres">
      <dgm:prSet presAssocID="{B97CC5CB-D3A3-42AA-A014-7DEF7D42457A}" presName="hierChild5" presStyleCnt="0"/>
      <dgm:spPr/>
    </dgm:pt>
    <dgm:pt modelId="{8825E667-FFE9-4764-B855-729364AFBC01}" type="pres">
      <dgm:prSet presAssocID="{B93D986C-20A2-4965-AB38-19A498A65E55}" presName="Name23" presStyleLbl="parChTrans1D4" presStyleIdx="1" presStyleCnt="5"/>
      <dgm:spPr/>
      <dgm:t>
        <a:bodyPr/>
        <a:lstStyle/>
        <a:p>
          <a:endParaRPr lang="fr-FR"/>
        </a:p>
      </dgm:t>
    </dgm:pt>
    <dgm:pt modelId="{452A4ED6-ACF7-4274-A7EE-31E51D99AE42}" type="pres">
      <dgm:prSet presAssocID="{A355AC42-A7CB-4CC3-8020-234221E49F34}" presName="hierRoot4" presStyleCnt="0"/>
      <dgm:spPr/>
    </dgm:pt>
    <dgm:pt modelId="{E43B87A2-818B-47F3-A79F-EF99A5200E80}" type="pres">
      <dgm:prSet presAssocID="{A355AC42-A7CB-4CC3-8020-234221E49F34}" presName="composite4" presStyleCnt="0"/>
      <dgm:spPr/>
    </dgm:pt>
    <dgm:pt modelId="{CB1D16DD-F601-4D09-81B9-6B404539DF3C}" type="pres">
      <dgm:prSet presAssocID="{A355AC42-A7CB-4CC3-8020-234221E49F34}" presName="background4" presStyleLbl="node4" presStyleIdx="1" presStyleCnt="5"/>
      <dgm:spPr/>
    </dgm:pt>
    <dgm:pt modelId="{335825DF-A7F8-44A1-A94F-74FCC28D190A}" type="pres">
      <dgm:prSet presAssocID="{A355AC42-A7CB-4CC3-8020-234221E49F34}" presName="text4" presStyleLbl="fgAcc4" presStyleIdx="1" presStyleCnt="5" custScaleX="156132" custScaleY="15754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161A5B4-535A-4441-BEE6-689E6F94A57D}" type="pres">
      <dgm:prSet presAssocID="{A355AC42-A7CB-4CC3-8020-234221E49F34}" presName="hierChild5" presStyleCnt="0"/>
      <dgm:spPr/>
    </dgm:pt>
    <dgm:pt modelId="{BBB4FEDF-0DD3-4FA3-9E99-9A27FD0B25EA}" type="pres">
      <dgm:prSet presAssocID="{34EC46A6-739F-4DED-83BF-275CE38167DE}" presName="Name17" presStyleLbl="parChTrans1D3" presStyleIdx="1" presStyleCnt="6"/>
      <dgm:spPr/>
      <dgm:t>
        <a:bodyPr/>
        <a:lstStyle/>
        <a:p>
          <a:endParaRPr lang="fr-FR"/>
        </a:p>
      </dgm:t>
    </dgm:pt>
    <dgm:pt modelId="{014C958B-0132-4858-ADC1-D52ACB2C5AC1}" type="pres">
      <dgm:prSet presAssocID="{9207ABD5-525F-407C-B238-BCAE05029952}" presName="hierRoot3" presStyleCnt="0"/>
      <dgm:spPr/>
    </dgm:pt>
    <dgm:pt modelId="{E178825F-927A-4DC8-8005-437979061408}" type="pres">
      <dgm:prSet presAssocID="{9207ABD5-525F-407C-B238-BCAE05029952}" presName="composite3" presStyleCnt="0"/>
      <dgm:spPr/>
    </dgm:pt>
    <dgm:pt modelId="{E2C01EB9-2465-49C9-8F80-AADB1050B99C}" type="pres">
      <dgm:prSet presAssocID="{9207ABD5-525F-407C-B238-BCAE05029952}" presName="background3" presStyleLbl="node3" presStyleIdx="1" presStyleCnt="6"/>
      <dgm:spPr/>
    </dgm:pt>
    <dgm:pt modelId="{2555A29E-C476-4D0E-8D0F-4438FD27195A}" type="pres">
      <dgm:prSet presAssocID="{9207ABD5-525F-407C-B238-BCAE05029952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D4B6FED-CF22-4E8F-A467-0E4DAFC205FE}" type="pres">
      <dgm:prSet presAssocID="{9207ABD5-525F-407C-B238-BCAE05029952}" presName="hierChild4" presStyleCnt="0"/>
      <dgm:spPr/>
    </dgm:pt>
    <dgm:pt modelId="{367A1CED-DD8C-40DC-B625-02BF3DCE42A6}" type="pres">
      <dgm:prSet presAssocID="{96697C7A-A346-42C3-AEBC-5793876EF8F5}" presName="Name17" presStyleLbl="parChTrans1D3" presStyleIdx="2" presStyleCnt="6"/>
      <dgm:spPr/>
      <dgm:t>
        <a:bodyPr/>
        <a:lstStyle/>
        <a:p>
          <a:endParaRPr lang="fr-FR"/>
        </a:p>
      </dgm:t>
    </dgm:pt>
    <dgm:pt modelId="{2B47F3ED-F366-4ADD-A08A-E5E0D44EDCC5}" type="pres">
      <dgm:prSet presAssocID="{F2FD9C11-A244-4760-83FA-E0D906662703}" presName="hierRoot3" presStyleCnt="0"/>
      <dgm:spPr/>
    </dgm:pt>
    <dgm:pt modelId="{B26B46A0-0E37-4A6A-BBD1-D9F917246B32}" type="pres">
      <dgm:prSet presAssocID="{F2FD9C11-A244-4760-83FA-E0D906662703}" presName="composite3" presStyleCnt="0"/>
      <dgm:spPr/>
    </dgm:pt>
    <dgm:pt modelId="{C2822103-F448-4C8E-8756-ABF53D54B772}" type="pres">
      <dgm:prSet presAssocID="{F2FD9C11-A244-4760-83FA-E0D906662703}" presName="background3" presStyleLbl="node3" presStyleIdx="2" presStyleCnt="6"/>
      <dgm:spPr/>
    </dgm:pt>
    <dgm:pt modelId="{8757E31A-7551-47D3-A5CD-B4B045870E91}" type="pres">
      <dgm:prSet presAssocID="{F2FD9C11-A244-4760-83FA-E0D906662703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191D8A4-D3ED-4E82-A9B7-94D5931E493E}" type="pres">
      <dgm:prSet presAssocID="{F2FD9C11-A244-4760-83FA-E0D906662703}" presName="hierChild4" presStyleCnt="0"/>
      <dgm:spPr/>
    </dgm:pt>
    <dgm:pt modelId="{56F5CE79-3341-4295-AF18-9B8E9A2F7D31}" type="pres">
      <dgm:prSet presAssocID="{438B4C6F-E3F8-47EB-8A37-1F56546E587D}" presName="Name23" presStyleLbl="parChTrans1D4" presStyleIdx="2" presStyleCnt="5"/>
      <dgm:spPr/>
      <dgm:t>
        <a:bodyPr/>
        <a:lstStyle/>
        <a:p>
          <a:endParaRPr lang="fr-FR"/>
        </a:p>
      </dgm:t>
    </dgm:pt>
    <dgm:pt modelId="{A72A2AF5-EB48-4CFE-BEBF-964A9E59FA61}" type="pres">
      <dgm:prSet presAssocID="{C13747E7-CB28-44A1-A64F-540BB2799F69}" presName="hierRoot4" presStyleCnt="0"/>
      <dgm:spPr/>
    </dgm:pt>
    <dgm:pt modelId="{3F243E64-45A7-47B6-8EA7-77EE652ABCCB}" type="pres">
      <dgm:prSet presAssocID="{C13747E7-CB28-44A1-A64F-540BB2799F69}" presName="composite4" presStyleCnt="0"/>
      <dgm:spPr/>
    </dgm:pt>
    <dgm:pt modelId="{5CD646C6-7023-435E-85CD-2FF12E78F609}" type="pres">
      <dgm:prSet presAssocID="{C13747E7-CB28-44A1-A64F-540BB2799F69}" presName="background4" presStyleLbl="node4" presStyleIdx="2" presStyleCnt="5"/>
      <dgm:spPr/>
    </dgm:pt>
    <dgm:pt modelId="{9FBD1E29-1625-4E2A-AC41-FFD474EC6F7E}" type="pres">
      <dgm:prSet presAssocID="{C13747E7-CB28-44A1-A64F-540BB2799F69}" presName="text4" presStyleLbl="fgAcc4" presStyleIdx="2" presStyleCnt="5" custScaleX="11467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A893DF4-9BA9-4EC9-8B6E-2935DD39B1E6}" type="pres">
      <dgm:prSet presAssocID="{C13747E7-CB28-44A1-A64F-540BB2799F69}" presName="hierChild5" presStyleCnt="0"/>
      <dgm:spPr/>
    </dgm:pt>
    <dgm:pt modelId="{EC6150A1-CA97-47A3-AF2B-C356DD06BC5F}" type="pres">
      <dgm:prSet presAssocID="{C7BB32BA-D41D-453D-A2A3-12565E1E2B8F}" presName="Name10" presStyleLbl="parChTrans1D2" presStyleIdx="1" presStyleCnt="3"/>
      <dgm:spPr/>
      <dgm:t>
        <a:bodyPr/>
        <a:lstStyle/>
        <a:p>
          <a:endParaRPr lang="fr-FR"/>
        </a:p>
      </dgm:t>
    </dgm:pt>
    <dgm:pt modelId="{CEEB5003-F9DF-44D5-BA56-BC588CB5D04B}" type="pres">
      <dgm:prSet presAssocID="{7F08D236-26EE-4926-8DA9-8A5BE2F57BA6}" presName="hierRoot2" presStyleCnt="0"/>
      <dgm:spPr/>
    </dgm:pt>
    <dgm:pt modelId="{DC5CBEDF-4902-4A72-BBBA-96FCA78520A6}" type="pres">
      <dgm:prSet presAssocID="{7F08D236-26EE-4926-8DA9-8A5BE2F57BA6}" presName="composite2" presStyleCnt="0"/>
      <dgm:spPr/>
    </dgm:pt>
    <dgm:pt modelId="{EA87538A-64E1-4D55-9F2D-4ACB841FE902}" type="pres">
      <dgm:prSet presAssocID="{7F08D236-26EE-4926-8DA9-8A5BE2F57BA6}" presName="background2" presStyleLbl="node2" presStyleIdx="1" presStyleCnt="3"/>
      <dgm:spPr/>
      <dgm:t>
        <a:bodyPr/>
        <a:lstStyle/>
        <a:p>
          <a:endParaRPr lang="fr-FR"/>
        </a:p>
      </dgm:t>
    </dgm:pt>
    <dgm:pt modelId="{D5E82D58-303A-4542-A25E-E691772B9797}" type="pres">
      <dgm:prSet presAssocID="{7F08D236-26EE-4926-8DA9-8A5BE2F57BA6}" presName="text2" presStyleLbl="fgAcc2" presStyleIdx="1" presStyleCnt="3" custScaleX="12316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E70A13B-27A3-444F-9B79-01746025A380}" type="pres">
      <dgm:prSet presAssocID="{7F08D236-26EE-4926-8DA9-8A5BE2F57BA6}" presName="hierChild3" presStyleCnt="0"/>
      <dgm:spPr/>
    </dgm:pt>
    <dgm:pt modelId="{2E46F7AB-16BE-4482-BBCE-C28A290ED7EB}" type="pres">
      <dgm:prSet presAssocID="{28CF7E34-2070-4C0B-B5DE-9F86E73C4EB2}" presName="Name17" presStyleLbl="parChTrans1D3" presStyleIdx="3" presStyleCnt="6"/>
      <dgm:spPr/>
      <dgm:t>
        <a:bodyPr/>
        <a:lstStyle/>
        <a:p>
          <a:endParaRPr lang="fr-FR"/>
        </a:p>
      </dgm:t>
    </dgm:pt>
    <dgm:pt modelId="{79ED4039-4BFE-4C0E-8398-A6DB66D61E8F}" type="pres">
      <dgm:prSet presAssocID="{9AF9691F-9DF8-40EB-BABC-FAAAD7702019}" presName="hierRoot3" presStyleCnt="0"/>
      <dgm:spPr/>
    </dgm:pt>
    <dgm:pt modelId="{F129C561-53F2-4B65-AB6B-FD02217597D1}" type="pres">
      <dgm:prSet presAssocID="{9AF9691F-9DF8-40EB-BABC-FAAAD7702019}" presName="composite3" presStyleCnt="0"/>
      <dgm:spPr/>
    </dgm:pt>
    <dgm:pt modelId="{E2891A7C-8B08-46CD-8D56-C8D3C79E97ED}" type="pres">
      <dgm:prSet presAssocID="{9AF9691F-9DF8-40EB-BABC-FAAAD7702019}" presName="background3" presStyleLbl="node3" presStyleIdx="3" presStyleCnt="6"/>
      <dgm:spPr/>
      <dgm:t>
        <a:bodyPr/>
        <a:lstStyle/>
        <a:p>
          <a:endParaRPr lang="fr-FR"/>
        </a:p>
      </dgm:t>
    </dgm:pt>
    <dgm:pt modelId="{3E3C3CF1-DAB8-4AC8-9988-A7EB67EAE9A6}" type="pres">
      <dgm:prSet presAssocID="{9AF9691F-9DF8-40EB-BABC-FAAAD7702019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6E2A6D3-95F8-4993-AA25-A2D57041C102}" type="pres">
      <dgm:prSet presAssocID="{9AF9691F-9DF8-40EB-BABC-FAAAD7702019}" presName="hierChild4" presStyleCnt="0"/>
      <dgm:spPr/>
    </dgm:pt>
    <dgm:pt modelId="{AAD0A4FF-E9E2-4B5E-BE2B-CB3EC39A94EE}" type="pres">
      <dgm:prSet presAssocID="{C60B7E18-1D79-4057-BD3A-DB6A949739FB}" presName="Name23" presStyleLbl="parChTrans1D4" presStyleIdx="3" presStyleCnt="5"/>
      <dgm:spPr/>
      <dgm:t>
        <a:bodyPr/>
        <a:lstStyle/>
        <a:p>
          <a:endParaRPr lang="fr-FR"/>
        </a:p>
      </dgm:t>
    </dgm:pt>
    <dgm:pt modelId="{E01272E9-2035-4F01-8BC8-E864CF69EE65}" type="pres">
      <dgm:prSet presAssocID="{3EFB27B4-7C92-4A8E-B1EC-A4FD25BB0C5B}" presName="hierRoot4" presStyleCnt="0"/>
      <dgm:spPr/>
    </dgm:pt>
    <dgm:pt modelId="{F70E9820-6C7C-4728-A509-116413605F8A}" type="pres">
      <dgm:prSet presAssocID="{3EFB27B4-7C92-4A8E-B1EC-A4FD25BB0C5B}" presName="composite4" presStyleCnt="0"/>
      <dgm:spPr/>
    </dgm:pt>
    <dgm:pt modelId="{EB61F69E-6387-4A41-8205-B962653AAD21}" type="pres">
      <dgm:prSet presAssocID="{3EFB27B4-7C92-4A8E-B1EC-A4FD25BB0C5B}" presName="background4" presStyleLbl="node4" presStyleIdx="3" presStyleCnt="5"/>
      <dgm:spPr/>
    </dgm:pt>
    <dgm:pt modelId="{E66F5350-6B8A-4917-97F9-D90E32A2D8FF}" type="pres">
      <dgm:prSet presAssocID="{3EFB27B4-7C92-4A8E-B1EC-A4FD25BB0C5B}" presName="text4" presStyleLbl="fgAcc4" presStyleIdx="3" presStyleCnt="5" custScaleX="11308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2DC2AB0-E969-4AFE-BD9C-D53EC8E49062}" type="pres">
      <dgm:prSet presAssocID="{3EFB27B4-7C92-4A8E-B1EC-A4FD25BB0C5B}" presName="hierChild5" presStyleCnt="0"/>
      <dgm:spPr/>
    </dgm:pt>
    <dgm:pt modelId="{DDA0C299-C519-4034-84E9-A7D3B5355F64}" type="pres">
      <dgm:prSet presAssocID="{2C40FE11-65B0-49C9-9F4C-DC18BD2304ED}" presName="Name10" presStyleLbl="parChTrans1D2" presStyleIdx="2" presStyleCnt="3"/>
      <dgm:spPr/>
      <dgm:t>
        <a:bodyPr/>
        <a:lstStyle/>
        <a:p>
          <a:endParaRPr lang="fr-FR"/>
        </a:p>
      </dgm:t>
    </dgm:pt>
    <dgm:pt modelId="{7255DEC8-9E64-4316-B97E-CCA37283F60B}" type="pres">
      <dgm:prSet presAssocID="{B240708E-325D-43D5-8979-B72CDC7C1052}" presName="hierRoot2" presStyleCnt="0"/>
      <dgm:spPr/>
    </dgm:pt>
    <dgm:pt modelId="{DF0A6CDC-2A2B-4145-A56D-79A18C7BF464}" type="pres">
      <dgm:prSet presAssocID="{B240708E-325D-43D5-8979-B72CDC7C1052}" presName="composite2" presStyleCnt="0"/>
      <dgm:spPr/>
    </dgm:pt>
    <dgm:pt modelId="{2A33F0F7-79B8-4244-9C3F-37A88CC4D83D}" type="pres">
      <dgm:prSet presAssocID="{B240708E-325D-43D5-8979-B72CDC7C1052}" presName="background2" presStyleLbl="node2" presStyleIdx="2" presStyleCnt="3"/>
      <dgm:spPr/>
    </dgm:pt>
    <dgm:pt modelId="{19355CCD-2C9D-4911-AD76-2EE9B066E111}" type="pres">
      <dgm:prSet presAssocID="{B240708E-325D-43D5-8979-B72CDC7C1052}" presName="text2" presStyleLbl="fgAcc2" presStyleIdx="2" presStyleCnt="3" custScaleX="1254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FFECCC7-48E3-4A52-8045-F561E8BEA05E}" type="pres">
      <dgm:prSet presAssocID="{B240708E-325D-43D5-8979-B72CDC7C1052}" presName="hierChild3" presStyleCnt="0"/>
      <dgm:spPr/>
    </dgm:pt>
    <dgm:pt modelId="{C23D0C0A-E7D6-4275-8D5C-A80FB0806F13}" type="pres">
      <dgm:prSet presAssocID="{EAF03130-8A03-4CF5-B222-EB34C9811113}" presName="Name17" presStyleLbl="parChTrans1D3" presStyleIdx="4" presStyleCnt="6"/>
      <dgm:spPr/>
      <dgm:t>
        <a:bodyPr/>
        <a:lstStyle/>
        <a:p>
          <a:endParaRPr lang="fr-FR"/>
        </a:p>
      </dgm:t>
    </dgm:pt>
    <dgm:pt modelId="{CED1C766-C0DD-4C1A-B6F2-C207333976E8}" type="pres">
      <dgm:prSet presAssocID="{C568E893-9F64-444C-83E3-0AE139ED8BB3}" presName="hierRoot3" presStyleCnt="0"/>
      <dgm:spPr/>
    </dgm:pt>
    <dgm:pt modelId="{B7390514-E5DF-41D4-A8CD-D96DF361F46E}" type="pres">
      <dgm:prSet presAssocID="{C568E893-9F64-444C-83E3-0AE139ED8BB3}" presName="composite3" presStyleCnt="0"/>
      <dgm:spPr/>
    </dgm:pt>
    <dgm:pt modelId="{776E281B-A638-40A3-87E5-919FBDA76191}" type="pres">
      <dgm:prSet presAssocID="{C568E893-9F64-444C-83E3-0AE139ED8BB3}" presName="background3" presStyleLbl="node3" presStyleIdx="4" presStyleCnt="6"/>
      <dgm:spPr/>
    </dgm:pt>
    <dgm:pt modelId="{CF51866C-17E4-411B-9F17-02FF02653EB3}" type="pres">
      <dgm:prSet presAssocID="{C568E893-9F64-444C-83E3-0AE139ED8BB3}" presName="text3" presStyleLbl="fgAcc3" presStyleIdx="4" presStyleCnt="6" custScaleX="11270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01D3A14-0640-44BE-B678-9EAF2EE4EF3F}" type="pres">
      <dgm:prSet presAssocID="{C568E893-9F64-444C-83E3-0AE139ED8BB3}" presName="hierChild4" presStyleCnt="0"/>
      <dgm:spPr/>
    </dgm:pt>
    <dgm:pt modelId="{44B86935-61E5-4189-AB0C-FDF388BF246E}" type="pres">
      <dgm:prSet presAssocID="{B1E3467E-6A6F-4F77-A315-38E1CE4A5C7E}" presName="Name17" presStyleLbl="parChTrans1D3" presStyleIdx="5" presStyleCnt="6"/>
      <dgm:spPr/>
      <dgm:t>
        <a:bodyPr/>
        <a:lstStyle/>
        <a:p>
          <a:endParaRPr lang="fr-FR"/>
        </a:p>
      </dgm:t>
    </dgm:pt>
    <dgm:pt modelId="{DEA289E2-1630-414B-974A-3F610ADFC0FD}" type="pres">
      <dgm:prSet presAssocID="{711C2D43-1E17-4032-9E22-C0DA9E83ED22}" presName="hierRoot3" presStyleCnt="0"/>
      <dgm:spPr/>
    </dgm:pt>
    <dgm:pt modelId="{0056AD6C-46C9-41B7-B1DC-12928FB8FB02}" type="pres">
      <dgm:prSet presAssocID="{711C2D43-1E17-4032-9E22-C0DA9E83ED22}" presName="composite3" presStyleCnt="0"/>
      <dgm:spPr/>
    </dgm:pt>
    <dgm:pt modelId="{3F7782E5-B33C-4E35-B7B2-9E50E8FB3CB8}" type="pres">
      <dgm:prSet presAssocID="{711C2D43-1E17-4032-9E22-C0DA9E83ED22}" presName="background3" presStyleLbl="node3" presStyleIdx="5" presStyleCnt="6"/>
      <dgm:spPr/>
    </dgm:pt>
    <dgm:pt modelId="{7095DD16-118B-4832-B0C5-AF9C5590E713}" type="pres">
      <dgm:prSet presAssocID="{711C2D43-1E17-4032-9E22-C0DA9E83ED22}" presName="text3" presStyleLbl="fgAcc3" presStyleIdx="5" presStyleCnt="6" custScaleX="10862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4BD3932-FE8C-4431-8DDA-E4AFA6CC5E5C}" type="pres">
      <dgm:prSet presAssocID="{711C2D43-1E17-4032-9E22-C0DA9E83ED22}" presName="hierChild4" presStyleCnt="0"/>
      <dgm:spPr/>
    </dgm:pt>
    <dgm:pt modelId="{8E1903FE-3163-4A61-904B-C1A235B56BB3}" type="pres">
      <dgm:prSet presAssocID="{8643840D-9E95-4F41-9799-955A3B5D93A3}" presName="Name23" presStyleLbl="parChTrans1D4" presStyleIdx="4" presStyleCnt="5"/>
      <dgm:spPr/>
      <dgm:t>
        <a:bodyPr/>
        <a:lstStyle/>
        <a:p>
          <a:endParaRPr lang="fr-FR"/>
        </a:p>
      </dgm:t>
    </dgm:pt>
    <dgm:pt modelId="{5977783A-D43C-43D4-8D86-B57467879AAA}" type="pres">
      <dgm:prSet presAssocID="{99860581-9FF6-4799-B768-F29ED1EE63EA}" presName="hierRoot4" presStyleCnt="0"/>
      <dgm:spPr/>
    </dgm:pt>
    <dgm:pt modelId="{FC367C75-5427-47CD-B5C3-C32242DA80D9}" type="pres">
      <dgm:prSet presAssocID="{99860581-9FF6-4799-B768-F29ED1EE63EA}" presName="composite4" presStyleCnt="0"/>
      <dgm:spPr/>
    </dgm:pt>
    <dgm:pt modelId="{29F31AB8-7714-42D3-B07C-032A09562B67}" type="pres">
      <dgm:prSet presAssocID="{99860581-9FF6-4799-B768-F29ED1EE63EA}" presName="background4" presStyleLbl="node4" presStyleIdx="4" presStyleCnt="5"/>
      <dgm:spPr/>
    </dgm:pt>
    <dgm:pt modelId="{42E00472-2B7D-454B-9F2B-00E61948EE67}" type="pres">
      <dgm:prSet presAssocID="{99860581-9FF6-4799-B768-F29ED1EE63EA}" presName="text4" presStyleLbl="fgAcc4" presStyleIdx="4" presStyleCnt="5" custScaleX="16773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5C870BA-4A54-4BB5-8938-0E2069A605F5}" type="pres">
      <dgm:prSet presAssocID="{99860581-9FF6-4799-B768-F29ED1EE63EA}" presName="hierChild5" presStyleCnt="0"/>
      <dgm:spPr/>
    </dgm:pt>
  </dgm:ptLst>
  <dgm:cxnLst>
    <dgm:cxn modelId="{278F30B5-77F5-41F1-BE7B-0101A954EF69}" type="presOf" srcId="{E9908CEC-3099-4A2E-950A-FE73406A7B6E}" destId="{5047145A-BA7A-4FBF-9E01-5C5B9CB8A937}" srcOrd="0" destOrd="0" presId="urn:microsoft.com/office/officeart/2005/8/layout/hierarchy1"/>
    <dgm:cxn modelId="{D125ED57-9F50-45CD-AB1C-A1E40C532CA5}" type="presOf" srcId="{C60B7E18-1D79-4057-BD3A-DB6A949739FB}" destId="{AAD0A4FF-E9E2-4B5E-BE2B-CB3EC39A94EE}" srcOrd="0" destOrd="0" presId="urn:microsoft.com/office/officeart/2005/8/layout/hierarchy1"/>
    <dgm:cxn modelId="{FFCB57D3-52B0-4E19-AE25-00A784C312CB}" type="presOf" srcId="{3EFB27B4-7C92-4A8E-B1EC-A4FD25BB0C5B}" destId="{E66F5350-6B8A-4917-97F9-D90E32A2D8FF}" srcOrd="0" destOrd="0" presId="urn:microsoft.com/office/officeart/2005/8/layout/hierarchy1"/>
    <dgm:cxn modelId="{BB7E2396-0DC6-4C07-82C2-E4A3BD62FF3B}" type="presOf" srcId="{1FE0AC02-F357-4ACA-A391-8189C76E819E}" destId="{21058B4D-1D7E-4B1E-9B59-62AC73BBD71A}" srcOrd="0" destOrd="0" presId="urn:microsoft.com/office/officeart/2005/8/layout/hierarchy1"/>
    <dgm:cxn modelId="{70E250F9-F8A5-4496-9AB2-E7340F92C96A}" type="presOf" srcId="{B1E3467E-6A6F-4F77-A315-38E1CE4A5C7E}" destId="{44B86935-61E5-4189-AB0C-FDF388BF246E}" srcOrd="0" destOrd="0" presId="urn:microsoft.com/office/officeart/2005/8/layout/hierarchy1"/>
    <dgm:cxn modelId="{15BD5DAA-767A-44FC-9834-A28C5105CD0A}" type="presOf" srcId="{EAF03130-8A03-4CF5-B222-EB34C9811113}" destId="{C23D0C0A-E7D6-4275-8D5C-A80FB0806F13}" srcOrd="0" destOrd="0" presId="urn:microsoft.com/office/officeart/2005/8/layout/hierarchy1"/>
    <dgm:cxn modelId="{A49981D4-4FB0-4E59-89A5-C00718361CED}" type="presOf" srcId="{35C5386B-14B9-422B-9896-0F17253095AE}" destId="{72FF103A-B13E-4335-AA94-83A4AB07BCE4}" srcOrd="0" destOrd="0" presId="urn:microsoft.com/office/officeart/2005/8/layout/hierarchy1"/>
    <dgm:cxn modelId="{2FEA709D-B61E-4AE3-B3D6-6572278251E1}" type="presOf" srcId="{9AF9691F-9DF8-40EB-BABC-FAAAD7702019}" destId="{3E3C3CF1-DAB8-4AC8-9988-A7EB67EAE9A6}" srcOrd="0" destOrd="0" presId="urn:microsoft.com/office/officeart/2005/8/layout/hierarchy1"/>
    <dgm:cxn modelId="{5178B494-C389-4B7D-8972-D9B13C70D3E4}" srcId="{B97CC5CB-D3A3-42AA-A014-7DEF7D42457A}" destId="{A355AC42-A7CB-4CC3-8020-234221E49F34}" srcOrd="0" destOrd="0" parTransId="{B93D986C-20A2-4965-AB38-19A498A65E55}" sibTransId="{41DC85F2-9E24-44E2-B117-FF5FAE4509E4}"/>
    <dgm:cxn modelId="{B00D8B72-256E-4B5D-806C-37BD59FC4AF9}" type="presOf" srcId="{C568E893-9F64-444C-83E3-0AE139ED8BB3}" destId="{CF51866C-17E4-411B-9F17-02FF02653EB3}" srcOrd="0" destOrd="0" presId="urn:microsoft.com/office/officeart/2005/8/layout/hierarchy1"/>
    <dgm:cxn modelId="{81F9EA3B-BF4C-49DF-AAB5-01A15FC151A8}" srcId="{E9908CEC-3099-4A2E-950A-FE73406A7B6E}" destId="{F471C6E3-4E2B-4278-A856-F125DBE879D9}" srcOrd="0" destOrd="0" parTransId="{1FE0AC02-F357-4ACA-A391-8189C76E819E}" sibTransId="{C5722369-D295-4609-8970-DB6B1ECD9503}"/>
    <dgm:cxn modelId="{9CD6F840-553A-4050-909C-4F234DEECEA2}" srcId="{9AF9691F-9DF8-40EB-BABC-FAAAD7702019}" destId="{3EFB27B4-7C92-4A8E-B1EC-A4FD25BB0C5B}" srcOrd="0" destOrd="0" parTransId="{C60B7E18-1D79-4057-BD3A-DB6A949739FB}" sibTransId="{104CC049-A80A-4237-B945-B4921B13310F}"/>
    <dgm:cxn modelId="{4D04466D-807A-4B2B-84E9-B766BC516A4D}" type="presOf" srcId="{DE4D0352-3E3A-4F17-8706-F6796CA7E37E}" destId="{E17DEC29-4B8A-4EF0-800F-AF5EF4DED04A}" srcOrd="0" destOrd="0" presId="urn:microsoft.com/office/officeart/2005/8/layout/hierarchy1"/>
    <dgm:cxn modelId="{1D60F4F4-1260-4585-AB1E-A78E9B224284}" type="presOf" srcId="{F471C6E3-4E2B-4278-A856-F125DBE879D9}" destId="{98FA3330-42C2-4B4B-A792-E6BCDDCD63AA}" srcOrd="0" destOrd="0" presId="urn:microsoft.com/office/officeart/2005/8/layout/hierarchy1"/>
    <dgm:cxn modelId="{E9905E61-5FB7-4725-AE9D-D1ABFB65A575}" type="presOf" srcId="{F2FD9C11-A244-4760-83FA-E0D906662703}" destId="{8757E31A-7551-47D3-A5CD-B4B045870E91}" srcOrd="0" destOrd="0" presId="urn:microsoft.com/office/officeart/2005/8/layout/hierarchy1"/>
    <dgm:cxn modelId="{3A36F81B-2D7A-46CE-9915-9F98CF846AAD}" type="presOf" srcId="{A355AC42-A7CB-4CC3-8020-234221E49F34}" destId="{335825DF-A7F8-44A1-A94F-74FCC28D190A}" srcOrd="0" destOrd="0" presId="urn:microsoft.com/office/officeart/2005/8/layout/hierarchy1"/>
    <dgm:cxn modelId="{96C7EC0F-0D28-4FC7-BE05-DDB8F203C96F}" type="presOf" srcId="{9207ABD5-525F-407C-B238-BCAE05029952}" destId="{2555A29E-C476-4D0E-8D0F-4438FD27195A}" srcOrd="0" destOrd="0" presId="urn:microsoft.com/office/officeart/2005/8/layout/hierarchy1"/>
    <dgm:cxn modelId="{2BE8686E-22F3-4CA9-8D58-16B858DEE62D}" type="presOf" srcId="{28CF7E34-2070-4C0B-B5DE-9F86E73C4EB2}" destId="{2E46F7AB-16BE-4482-BBCE-C28A290ED7EB}" srcOrd="0" destOrd="0" presId="urn:microsoft.com/office/officeart/2005/8/layout/hierarchy1"/>
    <dgm:cxn modelId="{647E2C94-B786-4FFB-AEB6-AEB513736D02}" srcId="{F2FD9C11-A244-4760-83FA-E0D906662703}" destId="{C13747E7-CB28-44A1-A64F-540BB2799F69}" srcOrd="0" destOrd="0" parTransId="{438B4C6F-E3F8-47EB-8A37-1F56546E587D}" sibTransId="{23CDE830-5B42-40C6-8A8B-3D14635AE624}"/>
    <dgm:cxn modelId="{75C1D078-6C93-4162-9F3B-AAC7DB08C4C7}" srcId="{959C128A-0C24-49F8-B32C-8F2CCB1E981A}" destId="{9806F1F7-28EC-42A4-B978-D372F9189589}" srcOrd="0" destOrd="0" parTransId="{92D1FDEF-5A60-48D4-A1C3-327A5CEF01E2}" sibTransId="{E021A705-DEA6-470B-8197-AAD09C7F8B15}"/>
    <dgm:cxn modelId="{153491C5-5EB1-4F26-9007-FA2D13007C70}" type="presOf" srcId="{438B4C6F-E3F8-47EB-8A37-1F56546E587D}" destId="{56F5CE79-3341-4295-AF18-9B8E9A2F7D31}" srcOrd="0" destOrd="0" presId="urn:microsoft.com/office/officeart/2005/8/layout/hierarchy1"/>
    <dgm:cxn modelId="{D8A5606C-5DB3-4566-BBE0-ADA5F8B7E9C2}" type="presOf" srcId="{99860581-9FF6-4799-B768-F29ED1EE63EA}" destId="{42E00472-2B7D-454B-9F2B-00E61948EE67}" srcOrd="0" destOrd="0" presId="urn:microsoft.com/office/officeart/2005/8/layout/hierarchy1"/>
    <dgm:cxn modelId="{788200B3-2E34-4C19-B147-2388CFF2D335}" type="presOf" srcId="{959C128A-0C24-49F8-B32C-8F2CCB1E981A}" destId="{06A51DF0-4B18-4832-92E6-1E746E4F5D4C}" srcOrd="0" destOrd="0" presId="urn:microsoft.com/office/officeart/2005/8/layout/hierarchy1"/>
    <dgm:cxn modelId="{A414AD23-D406-4C01-8EB8-6F31052B687E}" type="presOf" srcId="{B240708E-325D-43D5-8979-B72CDC7C1052}" destId="{19355CCD-2C9D-4911-AD76-2EE9B066E111}" srcOrd="0" destOrd="0" presId="urn:microsoft.com/office/officeart/2005/8/layout/hierarchy1"/>
    <dgm:cxn modelId="{D5F89E8A-7062-4D69-8DCF-B9471B8B89F1}" srcId="{7F08D236-26EE-4926-8DA9-8A5BE2F57BA6}" destId="{9AF9691F-9DF8-40EB-BABC-FAAAD7702019}" srcOrd="0" destOrd="0" parTransId="{28CF7E34-2070-4C0B-B5DE-9F86E73C4EB2}" sibTransId="{28F54E8F-572D-426B-9C97-D70B4F8273A2}"/>
    <dgm:cxn modelId="{E5FC5C89-07A0-45E6-BD9F-B942B1F0FBF9}" type="presOf" srcId="{C13747E7-CB28-44A1-A64F-540BB2799F69}" destId="{9FBD1E29-1625-4E2A-AC41-FFD474EC6F7E}" srcOrd="0" destOrd="0" presId="urn:microsoft.com/office/officeart/2005/8/layout/hierarchy1"/>
    <dgm:cxn modelId="{AC706687-B314-451F-A838-7CCB3DBFBBBE}" type="presOf" srcId="{711C2D43-1E17-4032-9E22-C0DA9E83ED22}" destId="{7095DD16-118B-4832-B0C5-AF9C5590E713}" srcOrd="0" destOrd="0" presId="urn:microsoft.com/office/officeart/2005/8/layout/hierarchy1"/>
    <dgm:cxn modelId="{3ED7801A-3D96-4F99-9CC2-27FEA2E6FEBD}" type="presOf" srcId="{C7BB32BA-D41D-453D-A2A3-12565E1E2B8F}" destId="{EC6150A1-CA97-47A3-AF2B-C356DD06BC5F}" srcOrd="0" destOrd="0" presId="urn:microsoft.com/office/officeart/2005/8/layout/hierarchy1"/>
    <dgm:cxn modelId="{6B324DB6-65F4-4F28-BD29-086E76A00611}" srcId="{B240708E-325D-43D5-8979-B72CDC7C1052}" destId="{C568E893-9F64-444C-83E3-0AE139ED8BB3}" srcOrd="0" destOrd="0" parTransId="{EAF03130-8A03-4CF5-B222-EB34C9811113}" sibTransId="{BFE4E3D0-E2B9-4688-88F2-3D9C0404CCAA}"/>
    <dgm:cxn modelId="{5CA7CCF7-4955-4FE0-BE83-A1A3D56880D4}" srcId="{711C2D43-1E17-4032-9E22-C0DA9E83ED22}" destId="{99860581-9FF6-4799-B768-F29ED1EE63EA}" srcOrd="0" destOrd="0" parTransId="{8643840D-9E95-4F41-9799-955A3B5D93A3}" sibTransId="{1D859E50-EE15-4EB9-BEB0-EEEC95BAE846}"/>
    <dgm:cxn modelId="{14D4307F-D49B-4731-BEA8-99801FD9F22F}" type="presOf" srcId="{2C40FE11-65B0-49C9-9F4C-DC18BD2304ED}" destId="{DDA0C299-C519-4034-84E9-A7D3B5355F64}" srcOrd="0" destOrd="0" presId="urn:microsoft.com/office/officeart/2005/8/layout/hierarchy1"/>
    <dgm:cxn modelId="{EC47FFD9-AA87-46CF-856A-0C365FFA86AB}" type="presOf" srcId="{B97CC5CB-D3A3-42AA-A014-7DEF7D42457A}" destId="{8EE19BA7-7426-424A-B394-EA13B7B093B4}" srcOrd="0" destOrd="0" presId="urn:microsoft.com/office/officeart/2005/8/layout/hierarchy1"/>
    <dgm:cxn modelId="{6EBD0584-51A7-4F4C-96E9-AAFE3100942E}" type="presOf" srcId="{96697C7A-A346-42C3-AEBC-5793876EF8F5}" destId="{367A1CED-DD8C-40DC-B625-02BF3DCE42A6}" srcOrd="0" destOrd="0" presId="urn:microsoft.com/office/officeart/2005/8/layout/hierarchy1"/>
    <dgm:cxn modelId="{3FE448F3-073F-4E33-B008-FD926378AD15}" srcId="{9806F1F7-28EC-42A4-B978-D372F9189589}" destId="{B240708E-325D-43D5-8979-B72CDC7C1052}" srcOrd="2" destOrd="0" parTransId="{2C40FE11-65B0-49C9-9F4C-DC18BD2304ED}" sibTransId="{CBEDA015-4828-4251-B590-5DA0EBBF27ED}"/>
    <dgm:cxn modelId="{E33B1EBC-A0F0-4689-89E3-AE32C5872FC6}" srcId="{F471C6E3-4E2B-4278-A856-F125DBE879D9}" destId="{B97CC5CB-D3A3-42AA-A014-7DEF7D42457A}" srcOrd="0" destOrd="0" parTransId="{DE4D0352-3E3A-4F17-8706-F6796CA7E37E}" sibTransId="{75679CA8-E60D-406E-951E-8B0462EC4280}"/>
    <dgm:cxn modelId="{40D2A161-DC49-4666-9E05-3ACDF180AE9A}" type="presOf" srcId="{9806F1F7-28EC-42A4-B978-D372F9189589}" destId="{9379FC04-957F-4DC5-96FF-64BDCF11A51D}" srcOrd="0" destOrd="0" presId="urn:microsoft.com/office/officeart/2005/8/layout/hierarchy1"/>
    <dgm:cxn modelId="{BB8EF2A9-1709-4640-AB79-08090CF2CDD2}" type="presOf" srcId="{B93D986C-20A2-4965-AB38-19A498A65E55}" destId="{8825E667-FFE9-4764-B855-729364AFBC01}" srcOrd="0" destOrd="0" presId="urn:microsoft.com/office/officeart/2005/8/layout/hierarchy1"/>
    <dgm:cxn modelId="{61A61EBE-D3F3-4FB5-8DEA-BAFA492E460C}" type="presOf" srcId="{34EC46A6-739F-4DED-83BF-275CE38167DE}" destId="{BBB4FEDF-0DD3-4FA3-9E99-9A27FD0B25EA}" srcOrd="0" destOrd="0" presId="urn:microsoft.com/office/officeart/2005/8/layout/hierarchy1"/>
    <dgm:cxn modelId="{CA9C4AE1-28C7-404F-846A-B721E3936855}" srcId="{9806F1F7-28EC-42A4-B978-D372F9189589}" destId="{E9908CEC-3099-4A2E-950A-FE73406A7B6E}" srcOrd="0" destOrd="0" parTransId="{35C5386B-14B9-422B-9896-0F17253095AE}" sibTransId="{71D93CA0-1C02-4B79-82EC-5ABCAD0049B5}"/>
    <dgm:cxn modelId="{F1C0212E-AE61-4731-9C60-DC876E52F1AF}" srcId="{9806F1F7-28EC-42A4-B978-D372F9189589}" destId="{7F08D236-26EE-4926-8DA9-8A5BE2F57BA6}" srcOrd="1" destOrd="0" parTransId="{C7BB32BA-D41D-453D-A2A3-12565E1E2B8F}" sibTransId="{138EEED4-37D9-4AFC-B041-EF4F715AE854}"/>
    <dgm:cxn modelId="{9F68B523-182A-4673-8EA5-54B057D4023F}" type="presOf" srcId="{8643840D-9E95-4F41-9799-955A3B5D93A3}" destId="{8E1903FE-3163-4A61-904B-C1A235B56BB3}" srcOrd="0" destOrd="0" presId="urn:microsoft.com/office/officeart/2005/8/layout/hierarchy1"/>
    <dgm:cxn modelId="{E9604803-6A40-4303-A4B7-6DEA9B42FED0}" type="presOf" srcId="{7F08D236-26EE-4926-8DA9-8A5BE2F57BA6}" destId="{D5E82D58-303A-4542-A25E-E691772B9797}" srcOrd="0" destOrd="0" presId="urn:microsoft.com/office/officeart/2005/8/layout/hierarchy1"/>
    <dgm:cxn modelId="{E18A2AA5-2699-4E3A-BEC1-7198C3911F33}" srcId="{B240708E-325D-43D5-8979-B72CDC7C1052}" destId="{711C2D43-1E17-4032-9E22-C0DA9E83ED22}" srcOrd="1" destOrd="0" parTransId="{B1E3467E-6A6F-4F77-A315-38E1CE4A5C7E}" sibTransId="{37A2382F-E230-4083-81D8-C004796CE70C}"/>
    <dgm:cxn modelId="{AA4694E4-CE55-4A4C-AC8F-5ACC3F7137E8}" srcId="{E9908CEC-3099-4A2E-950A-FE73406A7B6E}" destId="{9207ABD5-525F-407C-B238-BCAE05029952}" srcOrd="1" destOrd="0" parTransId="{34EC46A6-739F-4DED-83BF-275CE38167DE}" sibTransId="{F5E7D200-710B-48A9-8024-05525C93678E}"/>
    <dgm:cxn modelId="{70247D05-E22C-41E2-8F9C-AE26F157AA37}" srcId="{E9908CEC-3099-4A2E-950A-FE73406A7B6E}" destId="{F2FD9C11-A244-4760-83FA-E0D906662703}" srcOrd="2" destOrd="0" parTransId="{96697C7A-A346-42C3-AEBC-5793876EF8F5}" sibTransId="{7C2CC3D7-D127-4C11-B02A-5F634869B8BE}"/>
    <dgm:cxn modelId="{63D2E96B-A6BD-4D46-82BB-79DB7252A76B}" type="presParOf" srcId="{06A51DF0-4B18-4832-92E6-1E746E4F5D4C}" destId="{B25FB8D3-4A4C-47ED-95EC-6B707510581F}" srcOrd="0" destOrd="0" presId="urn:microsoft.com/office/officeart/2005/8/layout/hierarchy1"/>
    <dgm:cxn modelId="{F70CA47B-A536-4A71-8178-FBBA047FA8AF}" type="presParOf" srcId="{B25FB8D3-4A4C-47ED-95EC-6B707510581F}" destId="{43955039-2FFA-49BE-9950-461547AEEF03}" srcOrd="0" destOrd="0" presId="urn:microsoft.com/office/officeart/2005/8/layout/hierarchy1"/>
    <dgm:cxn modelId="{5B901FE2-7026-46F3-8AED-9FA1914029B0}" type="presParOf" srcId="{43955039-2FFA-49BE-9950-461547AEEF03}" destId="{C0836F30-BD81-44C8-A3D8-163A4852ADCA}" srcOrd="0" destOrd="0" presId="urn:microsoft.com/office/officeart/2005/8/layout/hierarchy1"/>
    <dgm:cxn modelId="{64FBDF3E-CBDD-40BC-B8C5-20967F7B7337}" type="presParOf" srcId="{43955039-2FFA-49BE-9950-461547AEEF03}" destId="{9379FC04-957F-4DC5-96FF-64BDCF11A51D}" srcOrd="1" destOrd="0" presId="urn:microsoft.com/office/officeart/2005/8/layout/hierarchy1"/>
    <dgm:cxn modelId="{2BDC0025-EA18-4B27-8EE6-1351F1F3AA58}" type="presParOf" srcId="{B25FB8D3-4A4C-47ED-95EC-6B707510581F}" destId="{CB3F66DF-6CB1-4D57-AA8E-66231C7E1A2E}" srcOrd="1" destOrd="0" presId="urn:microsoft.com/office/officeart/2005/8/layout/hierarchy1"/>
    <dgm:cxn modelId="{E2A474A7-4492-430F-B45C-3EC9E0A6646C}" type="presParOf" srcId="{CB3F66DF-6CB1-4D57-AA8E-66231C7E1A2E}" destId="{72FF103A-B13E-4335-AA94-83A4AB07BCE4}" srcOrd="0" destOrd="0" presId="urn:microsoft.com/office/officeart/2005/8/layout/hierarchy1"/>
    <dgm:cxn modelId="{7ACDB704-7FFF-4B55-9E4D-9F7A99EAA1C2}" type="presParOf" srcId="{CB3F66DF-6CB1-4D57-AA8E-66231C7E1A2E}" destId="{C609EBC0-7FC1-4BE8-877E-3749B839B53B}" srcOrd="1" destOrd="0" presId="urn:microsoft.com/office/officeart/2005/8/layout/hierarchy1"/>
    <dgm:cxn modelId="{899307BE-60C1-4C17-B288-60FE316F4345}" type="presParOf" srcId="{C609EBC0-7FC1-4BE8-877E-3749B839B53B}" destId="{FE6CAC39-29B9-4ABA-8A6B-3B3963892066}" srcOrd="0" destOrd="0" presId="urn:microsoft.com/office/officeart/2005/8/layout/hierarchy1"/>
    <dgm:cxn modelId="{6AF12A90-9F10-4765-AAF0-AFC55E360FE7}" type="presParOf" srcId="{FE6CAC39-29B9-4ABA-8A6B-3B3963892066}" destId="{210E262F-6B8C-40F5-AB97-A7B33DFE7113}" srcOrd="0" destOrd="0" presId="urn:microsoft.com/office/officeart/2005/8/layout/hierarchy1"/>
    <dgm:cxn modelId="{535F6472-4904-4076-A1C1-3545ACB629CD}" type="presParOf" srcId="{FE6CAC39-29B9-4ABA-8A6B-3B3963892066}" destId="{5047145A-BA7A-4FBF-9E01-5C5B9CB8A937}" srcOrd="1" destOrd="0" presId="urn:microsoft.com/office/officeart/2005/8/layout/hierarchy1"/>
    <dgm:cxn modelId="{7BCC88B5-EB13-4F3C-BE8D-CF76D7E8B1D9}" type="presParOf" srcId="{C609EBC0-7FC1-4BE8-877E-3749B839B53B}" destId="{BF75FC17-8C87-401C-8590-1AAAF9E0FEFF}" srcOrd="1" destOrd="0" presId="urn:microsoft.com/office/officeart/2005/8/layout/hierarchy1"/>
    <dgm:cxn modelId="{D4A12C9D-08A7-4F31-BE78-6A1377F7D454}" type="presParOf" srcId="{BF75FC17-8C87-401C-8590-1AAAF9E0FEFF}" destId="{21058B4D-1D7E-4B1E-9B59-62AC73BBD71A}" srcOrd="0" destOrd="0" presId="urn:microsoft.com/office/officeart/2005/8/layout/hierarchy1"/>
    <dgm:cxn modelId="{3973E233-2561-41B5-91B6-FBB7FBCFF72C}" type="presParOf" srcId="{BF75FC17-8C87-401C-8590-1AAAF9E0FEFF}" destId="{F184C053-B577-4FDA-9439-6FE0E57B2594}" srcOrd="1" destOrd="0" presId="urn:microsoft.com/office/officeart/2005/8/layout/hierarchy1"/>
    <dgm:cxn modelId="{B02A028B-4880-495E-82D6-2561A5BBCFC0}" type="presParOf" srcId="{F184C053-B577-4FDA-9439-6FE0E57B2594}" destId="{9E1C0F73-D3B6-4E50-A48E-D4AA943586D2}" srcOrd="0" destOrd="0" presId="urn:microsoft.com/office/officeart/2005/8/layout/hierarchy1"/>
    <dgm:cxn modelId="{AECC5F47-7F74-48AC-99D1-6089CC720013}" type="presParOf" srcId="{9E1C0F73-D3B6-4E50-A48E-D4AA943586D2}" destId="{500FA73C-31EE-4DF4-BF81-474B21406C80}" srcOrd="0" destOrd="0" presId="urn:microsoft.com/office/officeart/2005/8/layout/hierarchy1"/>
    <dgm:cxn modelId="{9E320F65-BB30-4866-A90E-87BE9EE2D0C7}" type="presParOf" srcId="{9E1C0F73-D3B6-4E50-A48E-D4AA943586D2}" destId="{98FA3330-42C2-4B4B-A792-E6BCDDCD63AA}" srcOrd="1" destOrd="0" presId="urn:microsoft.com/office/officeart/2005/8/layout/hierarchy1"/>
    <dgm:cxn modelId="{AA9A936A-EEEA-4F62-B353-972FB0E6589C}" type="presParOf" srcId="{F184C053-B577-4FDA-9439-6FE0E57B2594}" destId="{84D0700A-1701-4F6F-938D-61C5F507AB96}" srcOrd="1" destOrd="0" presId="urn:microsoft.com/office/officeart/2005/8/layout/hierarchy1"/>
    <dgm:cxn modelId="{04E42EC2-BC5E-47EF-A6A3-A25CBF52E7A5}" type="presParOf" srcId="{84D0700A-1701-4F6F-938D-61C5F507AB96}" destId="{E17DEC29-4B8A-4EF0-800F-AF5EF4DED04A}" srcOrd="0" destOrd="0" presId="urn:microsoft.com/office/officeart/2005/8/layout/hierarchy1"/>
    <dgm:cxn modelId="{B1594C22-55A2-45FF-A2A3-B3F63FE557A7}" type="presParOf" srcId="{84D0700A-1701-4F6F-938D-61C5F507AB96}" destId="{BA91C9F9-1710-47BC-AAFA-6B6149A50F9E}" srcOrd="1" destOrd="0" presId="urn:microsoft.com/office/officeart/2005/8/layout/hierarchy1"/>
    <dgm:cxn modelId="{D350E475-C8A7-4F30-8E74-0CA7DC92591C}" type="presParOf" srcId="{BA91C9F9-1710-47BC-AAFA-6B6149A50F9E}" destId="{85564947-70B9-4E71-A4D3-AC322407BA24}" srcOrd="0" destOrd="0" presId="urn:microsoft.com/office/officeart/2005/8/layout/hierarchy1"/>
    <dgm:cxn modelId="{F3BFDE29-29D2-4FCF-83EF-67AD6A109F96}" type="presParOf" srcId="{85564947-70B9-4E71-A4D3-AC322407BA24}" destId="{CA94772D-E89D-4CC8-9F71-09B1A94BA19E}" srcOrd="0" destOrd="0" presId="urn:microsoft.com/office/officeart/2005/8/layout/hierarchy1"/>
    <dgm:cxn modelId="{6CCC9EBD-A856-45D4-88BF-9A1581CB2263}" type="presParOf" srcId="{85564947-70B9-4E71-A4D3-AC322407BA24}" destId="{8EE19BA7-7426-424A-B394-EA13B7B093B4}" srcOrd="1" destOrd="0" presId="urn:microsoft.com/office/officeart/2005/8/layout/hierarchy1"/>
    <dgm:cxn modelId="{5BB3BD5E-000E-4113-9139-D363040BCB4B}" type="presParOf" srcId="{BA91C9F9-1710-47BC-AAFA-6B6149A50F9E}" destId="{42ACEDDF-0A61-4E82-93DB-9C8D97FA84A3}" srcOrd="1" destOrd="0" presId="urn:microsoft.com/office/officeart/2005/8/layout/hierarchy1"/>
    <dgm:cxn modelId="{98BF6D74-E624-4E10-8C57-EC17C2D1D528}" type="presParOf" srcId="{42ACEDDF-0A61-4E82-93DB-9C8D97FA84A3}" destId="{8825E667-FFE9-4764-B855-729364AFBC01}" srcOrd="0" destOrd="0" presId="urn:microsoft.com/office/officeart/2005/8/layout/hierarchy1"/>
    <dgm:cxn modelId="{D6D9CA8C-54C6-419A-A2A7-10E4A785317E}" type="presParOf" srcId="{42ACEDDF-0A61-4E82-93DB-9C8D97FA84A3}" destId="{452A4ED6-ACF7-4274-A7EE-31E51D99AE42}" srcOrd="1" destOrd="0" presId="urn:microsoft.com/office/officeart/2005/8/layout/hierarchy1"/>
    <dgm:cxn modelId="{1A9ADE19-BD5A-4CD5-8725-35956E964AAA}" type="presParOf" srcId="{452A4ED6-ACF7-4274-A7EE-31E51D99AE42}" destId="{E43B87A2-818B-47F3-A79F-EF99A5200E80}" srcOrd="0" destOrd="0" presId="urn:microsoft.com/office/officeart/2005/8/layout/hierarchy1"/>
    <dgm:cxn modelId="{F54EEFB3-8694-44F2-B5C1-B8C89E477364}" type="presParOf" srcId="{E43B87A2-818B-47F3-A79F-EF99A5200E80}" destId="{CB1D16DD-F601-4D09-81B9-6B404539DF3C}" srcOrd="0" destOrd="0" presId="urn:microsoft.com/office/officeart/2005/8/layout/hierarchy1"/>
    <dgm:cxn modelId="{3F35DE4B-B177-4053-BD49-48254EFEC5F8}" type="presParOf" srcId="{E43B87A2-818B-47F3-A79F-EF99A5200E80}" destId="{335825DF-A7F8-44A1-A94F-74FCC28D190A}" srcOrd="1" destOrd="0" presId="urn:microsoft.com/office/officeart/2005/8/layout/hierarchy1"/>
    <dgm:cxn modelId="{81A7B315-FF85-499B-93FC-75F915D34E75}" type="presParOf" srcId="{452A4ED6-ACF7-4274-A7EE-31E51D99AE42}" destId="{9161A5B4-535A-4441-BEE6-689E6F94A57D}" srcOrd="1" destOrd="0" presId="urn:microsoft.com/office/officeart/2005/8/layout/hierarchy1"/>
    <dgm:cxn modelId="{BDD9251F-6E33-4842-924E-03285BDB7D8C}" type="presParOf" srcId="{BF75FC17-8C87-401C-8590-1AAAF9E0FEFF}" destId="{BBB4FEDF-0DD3-4FA3-9E99-9A27FD0B25EA}" srcOrd="2" destOrd="0" presId="urn:microsoft.com/office/officeart/2005/8/layout/hierarchy1"/>
    <dgm:cxn modelId="{7C2FAF8A-FC5E-4D09-85F5-4DCF5B57BE07}" type="presParOf" srcId="{BF75FC17-8C87-401C-8590-1AAAF9E0FEFF}" destId="{014C958B-0132-4858-ADC1-D52ACB2C5AC1}" srcOrd="3" destOrd="0" presId="urn:microsoft.com/office/officeart/2005/8/layout/hierarchy1"/>
    <dgm:cxn modelId="{F794597A-0FEA-407D-B841-97FF909D6DC7}" type="presParOf" srcId="{014C958B-0132-4858-ADC1-D52ACB2C5AC1}" destId="{E178825F-927A-4DC8-8005-437979061408}" srcOrd="0" destOrd="0" presId="urn:microsoft.com/office/officeart/2005/8/layout/hierarchy1"/>
    <dgm:cxn modelId="{0B8CE9CB-366C-44AC-B6CC-9038698AF17A}" type="presParOf" srcId="{E178825F-927A-4DC8-8005-437979061408}" destId="{E2C01EB9-2465-49C9-8F80-AADB1050B99C}" srcOrd="0" destOrd="0" presId="urn:microsoft.com/office/officeart/2005/8/layout/hierarchy1"/>
    <dgm:cxn modelId="{1190F0F6-ECF9-46A1-9F5F-0A96880A11BD}" type="presParOf" srcId="{E178825F-927A-4DC8-8005-437979061408}" destId="{2555A29E-C476-4D0E-8D0F-4438FD27195A}" srcOrd="1" destOrd="0" presId="urn:microsoft.com/office/officeart/2005/8/layout/hierarchy1"/>
    <dgm:cxn modelId="{FED997AB-B823-4DFF-9FA6-181D5F45AA4A}" type="presParOf" srcId="{014C958B-0132-4858-ADC1-D52ACB2C5AC1}" destId="{DD4B6FED-CF22-4E8F-A467-0E4DAFC205FE}" srcOrd="1" destOrd="0" presId="urn:microsoft.com/office/officeart/2005/8/layout/hierarchy1"/>
    <dgm:cxn modelId="{E21BA57D-637B-4C5B-8008-ADE9FEDD4AD5}" type="presParOf" srcId="{BF75FC17-8C87-401C-8590-1AAAF9E0FEFF}" destId="{367A1CED-DD8C-40DC-B625-02BF3DCE42A6}" srcOrd="4" destOrd="0" presId="urn:microsoft.com/office/officeart/2005/8/layout/hierarchy1"/>
    <dgm:cxn modelId="{F0FF73C6-529C-462B-BA87-AFA61E18392C}" type="presParOf" srcId="{BF75FC17-8C87-401C-8590-1AAAF9E0FEFF}" destId="{2B47F3ED-F366-4ADD-A08A-E5E0D44EDCC5}" srcOrd="5" destOrd="0" presId="urn:microsoft.com/office/officeart/2005/8/layout/hierarchy1"/>
    <dgm:cxn modelId="{C596C502-3D22-4983-9A0F-A3AE7C7393D0}" type="presParOf" srcId="{2B47F3ED-F366-4ADD-A08A-E5E0D44EDCC5}" destId="{B26B46A0-0E37-4A6A-BBD1-D9F917246B32}" srcOrd="0" destOrd="0" presId="urn:microsoft.com/office/officeart/2005/8/layout/hierarchy1"/>
    <dgm:cxn modelId="{594A8A9B-6FA7-4124-B061-5EE8EEF31632}" type="presParOf" srcId="{B26B46A0-0E37-4A6A-BBD1-D9F917246B32}" destId="{C2822103-F448-4C8E-8756-ABF53D54B772}" srcOrd="0" destOrd="0" presId="urn:microsoft.com/office/officeart/2005/8/layout/hierarchy1"/>
    <dgm:cxn modelId="{B2A964AE-4E31-41D2-8F67-6E85D4397C30}" type="presParOf" srcId="{B26B46A0-0E37-4A6A-BBD1-D9F917246B32}" destId="{8757E31A-7551-47D3-A5CD-B4B045870E91}" srcOrd="1" destOrd="0" presId="urn:microsoft.com/office/officeart/2005/8/layout/hierarchy1"/>
    <dgm:cxn modelId="{137393A6-ABD6-4F5F-B06F-AE86B6005D92}" type="presParOf" srcId="{2B47F3ED-F366-4ADD-A08A-E5E0D44EDCC5}" destId="{B191D8A4-D3ED-4E82-A9B7-94D5931E493E}" srcOrd="1" destOrd="0" presId="urn:microsoft.com/office/officeart/2005/8/layout/hierarchy1"/>
    <dgm:cxn modelId="{72876A0A-AC1B-4AC5-ABE0-DA2D3ADABB5E}" type="presParOf" srcId="{B191D8A4-D3ED-4E82-A9B7-94D5931E493E}" destId="{56F5CE79-3341-4295-AF18-9B8E9A2F7D31}" srcOrd="0" destOrd="0" presId="urn:microsoft.com/office/officeart/2005/8/layout/hierarchy1"/>
    <dgm:cxn modelId="{7CAC7DC8-11ED-48EC-A1FB-D428034C6DE5}" type="presParOf" srcId="{B191D8A4-D3ED-4E82-A9B7-94D5931E493E}" destId="{A72A2AF5-EB48-4CFE-BEBF-964A9E59FA61}" srcOrd="1" destOrd="0" presId="urn:microsoft.com/office/officeart/2005/8/layout/hierarchy1"/>
    <dgm:cxn modelId="{C2360A9E-F496-4CE7-9D5C-68297A7834BC}" type="presParOf" srcId="{A72A2AF5-EB48-4CFE-BEBF-964A9E59FA61}" destId="{3F243E64-45A7-47B6-8EA7-77EE652ABCCB}" srcOrd="0" destOrd="0" presId="urn:microsoft.com/office/officeart/2005/8/layout/hierarchy1"/>
    <dgm:cxn modelId="{E538E1F9-9C1C-47EE-9764-019576790282}" type="presParOf" srcId="{3F243E64-45A7-47B6-8EA7-77EE652ABCCB}" destId="{5CD646C6-7023-435E-85CD-2FF12E78F609}" srcOrd="0" destOrd="0" presId="urn:microsoft.com/office/officeart/2005/8/layout/hierarchy1"/>
    <dgm:cxn modelId="{D044A743-4A5D-4D42-8E1B-FB5824D82A21}" type="presParOf" srcId="{3F243E64-45A7-47B6-8EA7-77EE652ABCCB}" destId="{9FBD1E29-1625-4E2A-AC41-FFD474EC6F7E}" srcOrd="1" destOrd="0" presId="urn:microsoft.com/office/officeart/2005/8/layout/hierarchy1"/>
    <dgm:cxn modelId="{8090C8B5-FE97-4409-B3E5-B9E85802B784}" type="presParOf" srcId="{A72A2AF5-EB48-4CFE-BEBF-964A9E59FA61}" destId="{0A893DF4-9BA9-4EC9-8B6E-2935DD39B1E6}" srcOrd="1" destOrd="0" presId="urn:microsoft.com/office/officeart/2005/8/layout/hierarchy1"/>
    <dgm:cxn modelId="{AC70870A-0FE1-4D2D-8774-8BC0792A4726}" type="presParOf" srcId="{CB3F66DF-6CB1-4D57-AA8E-66231C7E1A2E}" destId="{EC6150A1-CA97-47A3-AF2B-C356DD06BC5F}" srcOrd="2" destOrd="0" presId="urn:microsoft.com/office/officeart/2005/8/layout/hierarchy1"/>
    <dgm:cxn modelId="{2A5A23D1-EF5F-4395-8DF6-C232AFA0ADD9}" type="presParOf" srcId="{CB3F66DF-6CB1-4D57-AA8E-66231C7E1A2E}" destId="{CEEB5003-F9DF-44D5-BA56-BC588CB5D04B}" srcOrd="3" destOrd="0" presId="urn:microsoft.com/office/officeart/2005/8/layout/hierarchy1"/>
    <dgm:cxn modelId="{33FA276B-AAF1-4C73-A01E-C2C30D80EEFD}" type="presParOf" srcId="{CEEB5003-F9DF-44D5-BA56-BC588CB5D04B}" destId="{DC5CBEDF-4902-4A72-BBBA-96FCA78520A6}" srcOrd="0" destOrd="0" presId="urn:microsoft.com/office/officeart/2005/8/layout/hierarchy1"/>
    <dgm:cxn modelId="{202EBE43-25CF-4124-BB4B-FA56E5ED8F38}" type="presParOf" srcId="{DC5CBEDF-4902-4A72-BBBA-96FCA78520A6}" destId="{EA87538A-64E1-4D55-9F2D-4ACB841FE902}" srcOrd="0" destOrd="0" presId="urn:microsoft.com/office/officeart/2005/8/layout/hierarchy1"/>
    <dgm:cxn modelId="{43E7F22A-D8BB-4372-9EEC-98A6D4706B50}" type="presParOf" srcId="{DC5CBEDF-4902-4A72-BBBA-96FCA78520A6}" destId="{D5E82D58-303A-4542-A25E-E691772B9797}" srcOrd="1" destOrd="0" presId="urn:microsoft.com/office/officeart/2005/8/layout/hierarchy1"/>
    <dgm:cxn modelId="{0BE86D52-CAC4-484C-BE5F-845B7B3FDB57}" type="presParOf" srcId="{CEEB5003-F9DF-44D5-BA56-BC588CB5D04B}" destId="{BE70A13B-27A3-444F-9B79-01746025A380}" srcOrd="1" destOrd="0" presId="urn:microsoft.com/office/officeart/2005/8/layout/hierarchy1"/>
    <dgm:cxn modelId="{54A41CBF-0887-414D-AD54-798EC2617FB1}" type="presParOf" srcId="{BE70A13B-27A3-444F-9B79-01746025A380}" destId="{2E46F7AB-16BE-4482-BBCE-C28A290ED7EB}" srcOrd="0" destOrd="0" presId="urn:microsoft.com/office/officeart/2005/8/layout/hierarchy1"/>
    <dgm:cxn modelId="{6A85F73E-E28D-483C-8AEE-37D740C15E73}" type="presParOf" srcId="{BE70A13B-27A3-444F-9B79-01746025A380}" destId="{79ED4039-4BFE-4C0E-8398-A6DB66D61E8F}" srcOrd="1" destOrd="0" presId="urn:microsoft.com/office/officeart/2005/8/layout/hierarchy1"/>
    <dgm:cxn modelId="{6B724D8A-8546-4079-AF5E-5039BBDFB0BF}" type="presParOf" srcId="{79ED4039-4BFE-4C0E-8398-A6DB66D61E8F}" destId="{F129C561-53F2-4B65-AB6B-FD02217597D1}" srcOrd="0" destOrd="0" presId="urn:microsoft.com/office/officeart/2005/8/layout/hierarchy1"/>
    <dgm:cxn modelId="{9B841666-9836-4974-96A1-DEAE681AC4CA}" type="presParOf" srcId="{F129C561-53F2-4B65-AB6B-FD02217597D1}" destId="{E2891A7C-8B08-46CD-8D56-C8D3C79E97ED}" srcOrd="0" destOrd="0" presId="urn:microsoft.com/office/officeart/2005/8/layout/hierarchy1"/>
    <dgm:cxn modelId="{2997F879-F220-4EA6-97B4-D180833A626A}" type="presParOf" srcId="{F129C561-53F2-4B65-AB6B-FD02217597D1}" destId="{3E3C3CF1-DAB8-4AC8-9988-A7EB67EAE9A6}" srcOrd="1" destOrd="0" presId="urn:microsoft.com/office/officeart/2005/8/layout/hierarchy1"/>
    <dgm:cxn modelId="{717DE087-B1C8-4A7A-8E8D-9C0FE0165B11}" type="presParOf" srcId="{79ED4039-4BFE-4C0E-8398-A6DB66D61E8F}" destId="{B6E2A6D3-95F8-4993-AA25-A2D57041C102}" srcOrd="1" destOrd="0" presId="urn:microsoft.com/office/officeart/2005/8/layout/hierarchy1"/>
    <dgm:cxn modelId="{F183FFAC-8E00-44B6-AC33-DBBB0FDBE781}" type="presParOf" srcId="{B6E2A6D3-95F8-4993-AA25-A2D57041C102}" destId="{AAD0A4FF-E9E2-4B5E-BE2B-CB3EC39A94EE}" srcOrd="0" destOrd="0" presId="urn:microsoft.com/office/officeart/2005/8/layout/hierarchy1"/>
    <dgm:cxn modelId="{5FDA8688-9761-4C13-98B8-E361F4BD6948}" type="presParOf" srcId="{B6E2A6D3-95F8-4993-AA25-A2D57041C102}" destId="{E01272E9-2035-4F01-8BC8-E864CF69EE65}" srcOrd="1" destOrd="0" presId="urn:microsoft.com/office/officeart/2005/8/layout/hierarchy1"/>
    <dgm:cxn modelId="{C7F579D8-7FED-4602-AE3A-6E821558E766}" type="presParOf" srcId="{E01272E9-2035-4F01-8BC8-E864CF69EE65}" destId="{F70E9820-6C7C-4728-A509-116413605F8A}" srcOrd="0" destOrd="0" presId="urn:microsoft.com/office/officeart/2005/8/layout/hierarchy1"/>
    <dgm:cxn modelId="{CCD7FA20-88EB-477A-8726-0FF85B0F0DD0}" type="presParOf" srcId="{F70E9820-6C7C-4728-A509-116413605F8A}" destId="{EB61F69E-6387-4A41-8205-B962653AAD21}" srcOrd="0" destOrd="0" presId="urn:microsoft.com/office/officeart/2005/8/layout/hierarchy1"/>
    <dgm:cxn modelId="{7B81632B-4FE8-46E5-9904-719E3C9C25E7}" type="presParOf" srcId="{F70E9820-6C7C-4728-A509-116413605F8A}" destId="{E66F5350-6B8A-4917-97F9-D90E32A2D8FF}" srcOrd="1" destOrd="0" presId="urn:microsoft.com/office/officeart/2005/8/layout/hierarchy1"/>
    <dgm:cxn modelId="{E93EDEA9-0868-478A-B18D-52C8835E96FC}" type="presParOf" srcId="{E01272E9-2035-4F01-8BC8-E864CF69EE65}" destId="{D2DC2AB0-E969-4AFE-BD9C-D53EC8E49062}" srcOrd="1" destOrd="0" presId="urn:microsoft.com/office/officeart/2005/8/layout/hierarchy1"/>
    <dgm:cxn modelId="{0D7326D1-716B-4598-A1D3-E6AFA9040315}" type="presParOf" srcId="{CB3F66DF-6CB1-4D57-AA8E-66231C7E1A2E}" destId="{DDA0C299-C519-4034-84E9-A7D3B5355F64}" srcOrd="4" destOrd="0" presId="urn:microsoft.com/office/officeart/2005/8/layout/hierarchy1"/>
    <dgm:cxn modelId="{B8C14BBD-BF33-4341-BD70-ABFF5FB82E6F}" type="presParOf" srcId="{CB3F66DF-6CB1-4D57-AA8E-66231C7E1A2E}" destId="{7255DEC8-9E64-4316-B97E-CCA37283F60B}" srcOrd="5" destOrd="0" presId="urn:microsoft.com/office/officeart/2005/8/layout/hierarchy1"/>
    <dgm:cxn modelId="{4CBC4356-4B11-47D4-A9BE-AF0DEC29C44F}" type="presParOf" srcId="{7255DEC8-9E64-4316-B97E-CCA37283F60B}" destId="{DF0A6CDC-2A2B-4145-A56D-79A18C7BF464}" srcOrd="0" destOrd="0" presId="urn:microsoft.com/office/officeart/2005/8/layout/hierarchy1"/>
    <dgm:cxn modelId="{901FA326-D3E6-4956-9DA0-363A73C6EAF9}" type="presParOf" srcId="{DF0A6CDC-2A2B-4145-A56D-79A18C7BF464}" destId="{2A33F0F7-79B8-4244-9C3F-37A88CC4D83D}" srcOrd="0" destOrd="0" presId="urn:microsoft.com/office/officeart/2005/8/layout/hierarchy1"/>
    <dgm:cxn modelId="{DD4B0CC0-3F34-4639-9783-8D22A5B63B32}" type="presParOf" srcId="{DF0A6CDC-2A2B-4145-A56D-79A18C7BF464}" destId="{19355CCD-2C9D-4911-AD76-2EE9B066E111}" srcOrd="1" destOrd="0" presId="urn:microsoft.com/office/officeart/2005/8/layout/hierarchy1"/>
    <dgm:cxn modelId="{0D7B718E-DADF-4CFC-A563-C3850658CF72}" type="presParOf" srcId="{7255DEC8-9E64-4316-B97E-CCA37283F60B}" destId="{AFFECCC7-48E3-4A52-8045-F561E8BEA05E}" srcOrd="1" destOrd="0" presId="urn:microsoft.com/office/officeart/2005/8/layout/hierarchy1"/>
    <dgm:cxn modelId="{4E8A6FDF-17FB-4CD2-81E6-E6A50B55C091}" type="presParOf" srcId="{AFFECCC7-48E3-4A52-8045-F561E8BEA05E}" destId="{C23D0C0A-E7D6-4275-8D5C-A80FB0806F13}" srcOrd="0" destOrd="0" presId="urn:microsoft.com/office/officeart/2005/8/layout/hierarchy1"/>
    <dgm:cxn modelId="{12F9C963-06F0-4811-B539-1DA243F58FB2}" type="presParOf" srcId="{AFFECCC7-48E3-4A52-8045-F561E8BEA05E}" destId="{CED1C766-C0DD-4C1A-B6F2-C207333976E8}" srcOrd="1" destOrd="0" presId="urn:microsoft.com/office/officeart/2005/8/layout/hierarchy1"/>
    <dgm:cxn modelId="{A852AF33-9CD3-4018-8FE9-DF0BDE34FA95}" type="presParOf" srcId="{CED1C766-C0DD-4C1A-B6F2-C207333976E8}" destId="{B7390514-E5DF-41D4-A8CD-D96DF361F46E}" srcOrd="0" destOrd="0" presId="urn:microsoft.com/office/officeart/2005/8/layout/hierarchy1"/>
    <dgm:cxn modelId="{5031C6BE-491B-4147-B2AA-943E1B1C0FFC}" type="presParOf" srcId="{B7390514-E5DF-41D4-A8CD-D96DF361F46E}" destId="{776E281B-A638-40A3-87E5-919FBDA76191}" srcOrd="0" destOrd="0" presId="urn:microsoft.com/office/officeart/2005/8/layout/hierarchy1"/>
    <dgm:cxn modelId="{75D6539F-5A26-4DB3-A9EC-6D895B16205F}" type="presParOf" srcId="{B7390514-E5DF-41D4-A8CD-D96DF361F46E}" destId="{CF51866C-17E4-411B-9F17-02FF02653EB3}" srcOrd="1" destOrd="0" presId="urn:microsoft.com/office/officeart/2005/8/layout/hierarchy1"/>
    <dgm:cxn modelId="{D1E6EB04-C297-46E6-BDA9-02D8E2FC86C8}" type="presParOf" srcId="{CED1C766-C0DD-4C1A-B6F2-C207333976E8}" destId="{B01D3A14-0640-44BE-B678-9EAF2EE4EF3F}" srcOrd="1" destOrd="0" presId="urn:microsoft.com/office/officeart/2005/8/layout/hierarchy1"/>
    <dgm:cxn modelId="{CEC233E3-31DB-44C9-ACB9-8A46E573D575}" type="presParOf" srcId="{AFFECCC7-48E3-4A52-8045-F561E8BEA05E}" destId="{44B86935-61E5-4189-AB0C-FDF388BF246E}" srcOrd="2" destOrd="0" presId="urn:microsoft.com/office/officeart/2005/8/layout/hierarchy1"/>
    <dgm:cxn modelId="{F27FFD0F-120B-4783-ADF1-038A9B5F6F8B}" type="presParOf" srcId="{AFFECCC7-48E3-4A52-8045-F561E8BEA05E}" destId="{DEA289E2-1630-414B-974A-3F610ADFC0FD}" srcOrd="3" destOrd="0" presId="urn:microsoft.com/office/officeart/2005/8/layout/hierarchy1"/>
    <dgm:cxn modelId="{3DE6B3B2-25F8-4A92-9AC6-DF9FF2EC14E9}" type="presParOf" srcId="{DEA289E2-1630-414B-974A-3F610ADFC0FD}" destId="{0056AD6C-46C9-41B7-B1DC-12928FB8FB02}" srcOrd="0" destOrd="0" presId="urn:microsoft.com/office/officeart/2005/8/layout/hierarchy1"/>
    <dgm:cxn modelId="{2C216CB0-099C-4C56-BB89-C8A547E3D5D2}" type="presParOf" srcId="{0056AD6C-46C9-41B7-B1DC-12928FB8FB02}" destId="{3F7782E5-B33C-4E35-B7B2-9E50E8FB3CB8}" srcOrd="0" destOrd="0" presId="urn:microsoft.com/office/officeart/2005/8/layout/hierarchy1"/>
    <dgm:cxn modelId="{FF2B3EC7-6E37-40EB-B1CC-22150D0575B6}" type="presParOf" srcId="{0056AD6C-46C9-41B7-B1DC-12928FB8FB02}" destId="{7095DD16-118B-4832-B0C5-AF9C5590E713}" srcOrd="1" destOrd="0" presId="urn:microsoft.com/office/officeart/2005/8/layout/hierarchy1"/>
    <dgm:cxn modelId="{BEFCF098-43DD-4A50-9EC9-DF9E55D75F57}" type="presParOf" srcId="{DEA289E2-1630-414B-974A-3F610ADFC0FD}" destId="{54BD3932-FE8C-4431-8DDA-E4AFA6CC5E5C}" srcOrd="1" destOrd="0" presId="urn:microsoft.com/office/officeart/2005/8/layout/hierarchy1"/>
    <dgm:cxn modelId="{F87B1256-AC45-4574-92D0-EC53152F70B5}" type="presParOf" srcId="{54BD3932-FE8C-4431-8DDA-E4AFA6CC5E5C}" destId="{8E1903FE-3163-4A61-904B-C1A235B56BB3}" srcOrd="0" destOrd="0" presId="urn:microsoft.com/office/officeart/2005/8/layout/hierarchy1"/>
    <dgm:cxn modelId="{C2593130-8146-4BB6-A412-96550B8DDCF5}" type="presParOf" srcId="{54BD3932-FE8C-4431-8DDA-E4AFA6CC5E5C}" destId="{5977783A-D43C-43D4-8D86-B57467879AAA}" srcOrd="1" destOrd="0" presId="urn:microsoft.com/office/officeart/2005/8/layout/hierarchy1"/>
    <dgm:cxn modelId="{CF9AD7B4-C76C-469D-B9E8-34C6159ED7F1}" type="presParOf" srcId="{5977783A-D43C-43D4-8D86-B57467879AAA}" destId="{FC367C75-5427-47CD-B5C3-C32242DA80D9}" srcOrd="0" destOrd="0" presId="urn:microsoft.com/office/officeart/2005/8/layout/hierarchy1"/>
    <dgm:cxn modelId="{A6071678-1C15-4F6B-B523-745BBC79FE4A}" type="presParOf" srcId="{FC367C75-5427-47CD-B5C3-C32242DA80D9}" destId="{29F31AB8-7714-42D3-B07C-032A09562B67}" srcOrd="0" destOrd="0" presId="urn:microsoft.com/office/officeart/2005/8/layout/hierarchy1"/>
    <dgm:cxn modelId="{D504E245-5468-4845-A634-79A86A412976}" type="presParOf" srcId="{FC367C75-5427-47CD-B5C3-C32242DA80D9}" destId="{42E00472-2B7D-454B-9F2B-00E61948EE67}" srcOrd="1" destOrd="0" presId="urn:microsoft.com/office/officeart/2005/8/layout/hierarchy1"/>
    <dgm:cxn modelId="{2F0563D9-E2C4-48F1-9750-7EE01D8380A0}" type="presParOf" srcId="{5977783A-D43C-43D4-8D86-B57467879AAA}" destId="{C5C870BA-4A54-4BB5-8938-0E2069A605F5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8E5A17-355A-45A6-8425-9A9E2497939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C87ACC0-D5CF-4B1B-BE36-0842CC629FD2}">
      <dgm:prSet phldrT="[Texte]" custT="1"/>
      <dgm:spPr/>
      <dgm:t>
        <a:bodyPr/>
        <a:lstStyle/>
        <a:p>
          <a:r>
            <a:rPr lang="fr-FR" sz="2500" dirty="0" smtClean="0"/>
            <a:t>Amidons résistants</a:t>
          </a:r>
          <a:endParaRPr lang="fr-FR" sz="2500" dirty="0"/>
        </a:p>
      </dgm:t>
    </dgm:pt>
    <dgm:pt modelId="{F5F793AB-5A24-46EA-9935-40FD45591D31}" type="parTrans" cxnId="{7D80CAF4-5979-4DB0-8C0D-0DB9F783BAF3}">
      <dgm:prSet/>
      <dgm:spPr/>
      <dgm:t>
        <a:bodyPr/>
        <a:lstStyle/>
        <a:p>
          <a:endParaRPr lang="fr-FR"/>
        </a:p>
      </dgm:t>
    </dgm:pt>
    <dgm:pt modelId="{F5506B4B-C25D-4C85-A182-1DA993ACF45B}" type="sibTrans" cxnId="{7D80CAF4-5979-4DB0-8C0D-0DB9F783BAF3}">
      <dgm:prSet/>
      <dgm:spPr/>
      <dgm:t>
        <a:bodyPr/>
        <a:lstStyle/>
        <a:p>
          <a:endParaRPr lang="fr-FR"/>
        </a:p>
      </dgm:t>
    </dgm:pt>
    <dgm:pt modelId="{2877BA90-5943-4D6B-A380-855935479870}">
      <dgm:prSet phldrT="[Texte]"/>
      <dgm:spPr/>
      <dgm:t>
        <a:bodyPr/>
        <a:lstStyle/>
        <a:p>
          <a:pPr algn="ctr"/>
          <a:r>
            <a:rPr lang="fr-FR" dirty="0" smtClean="0"/>
            <a:t>« l’amidon résistant est la </a:t>
          </a:r>
          <a:r>
            <a:rPr lang="fr-FR" b="1" dirty="0" smtClean="0"/>
            <a:t>somme de l’amidon                </a:t>
          </a:r>
          <a:r>
            <a:rPr lang="fr-FR" dirty="0" smtClean="0"/>
            <a:t>et des </a:t>
          </a:r>
          <a:r>
            <a:rPr lang="fr-FR" b="1" dirty="0" smtClean="0"/>
            <a:t>produits de dégradation de l’amidon non absorbés</a:t>
          </a:r>
          <a:r>
            <a:rPr lang="fr-FR" dirty="0" smtClean="0"/>
            <a:t> dans le tube digestif des individus sains » </a:t>
          </a:r>
          <a:endParaRPr lang="fr-FR" dirty="0"/>
        </a:p>
      </dgm:t>
    </dgm:pt>
    <dgm:pt modelId="{F45B73A0-1D71-4F43-BBE6-FCFDA2C2B75A}" type="parTrans" cxnId="{D78F73EB-9676-469F-8E0F-93879306D16C}">
      <dgm:prSet/>
      <dgm:spPr/>
      <dgm:t>
        <a:bodyPr/>
        <a:lstStyle/>
        <a:p>
          <a:endParaRPr lang="fr-FR"/>
        </a:p>
      </dgm:t>
    </dgm:pt>
    <dgm:pt modelId="{8B9C2D49-4BBE-42A5-8496-A2EC000BBEE1}" type="sibTrans" cxnId="{D78F73EB-9676-469F-8E0F-93879306D16C}">
      <dgm:prSet/>
      <dgm:spPr/>
      <dgm:t>
        <a:bodyPr/>
        <a:lstStyle/>
        <a:p>
          <a:endParaRPr lang="fr-FR"/>
        </a:p>
      </dgm:t>
    </dgm:pt>
    <dgm:pt modelId="{69840D38-88F4-4A0A-88FA-14456EE4DF84}">
      <dgm:prSet phldrT="[Texte]" custT="1"/>
      <dgm:spPr/>
      <dgm:t>
        <a:bodyPr/>
        <a:lstStyle/>
        <a:p>
          <a:r>
            <a:rPr lang="fr-FR" sz="2500" dirty="0" smtClean="0"/>
            <a:t>                 </a:t>
          </a:r>
          <a:r>
            <a:rPr lang="fr-FR" sz="2500" dirty="0" err="1" smtClean="0"/>
            <a:t>Oligo-saccharides</a:t>
          </a:r>
          <a:r>
            <a:rPr lang="fr-FR" sz="2500" dirty="0" smtClean="0"/>
            <a:t> résistants</a:t>
          </a:r>
          <a:endParaRPr lang="fr-FR" sz="2500" dirty="0"/>
        </a:p>
      </dgm:t>
    </dgm:pt>
    <dgm:pt modelId="{A64377FF-2BB7-4EC7-8AA5-26932A4E0D34}" type="parTrans" cxnId="{1FD3711B-1AA7-42D4-8BB9-AA4BAD6C199D}">
      <dgm:prSet/>
      <dgm:spPr/>
      <dgm:t>
        <a:bodyPr/>
        <a:lstStyle/>
        <a:p>
          <a:endParaRPr lang="fr-FR"/>
        </a:p>
      </dgm:t>
    </dgm:pt>
    <dgm:pt modelId="{8E511194-F45D-4C80-A155-8B704A30E9D3}" type="sibTrans" cxnId="{1FD3711B-1AA7-42D4-8BB9-AA4BAD6C199D}">
      <dgm:prSet/>
      <dgm:spPr/>
      <dgm:t>
        <a:bodyPr/>
        <a:lstStyle/>
        <a:p>
          <a:endParaRPr lang="fr-FR"/>
        </a:p>
      </dgm:t>
    </dgm:pt>
    <dgm:pt modelId="{EE04A19A-20C5-4EEE-8971-D5270B477502}">
      <dgm:prSet phldrT="[Texte]"/>
      <dgm:spPr/>
      <dgm:t>
        <a:bodyPr/>
        <a:lstStyle/>
        <a:p>
          <a:r>
            <a:rPr lang="fr-FR" dirty="0" smtClean="0"/>
            <a:t>Ils sont définis sur des critères :                                                                            _ </a:t>
          </a:r>
          <a:r>
            <a:rPr lang="fr-FR" b="1" dirty="0" smtClean="0"/>
            <a:t>physiologique</a:t>
          </a:r>
          <a:r>
            <a:rPr lang="fr-FR" dirty="0" smtClean="0"/>
            <a:t> « ils sont résistants à l’hydrolyse par les enzymes du tube digestif de l’Homme » ;                                   _  et </a:t>
          </a:r>
          <a:r>
            <a:rPr lang="fr-FR" b="1" dirty="0" smtClean="0"/>
            <a:t>chimique </a:t>
          </a:r>
          <a:r>
            <a:rPr lang="fr-FR" b="0" dirty="0" smtClean="0"/>
            <a:t>« degré de polymérisation souvent compris entre </a:t>
          </a:r>
          <a:r>
            <a:rPr lang="fr-FR" b="1" dirty="0" smtClean="0"/>
            <a:t>3</a:t>
          </a:r>
          <a:r>
            <a:rPr lang="fr-FR" b="0" dirty="0" smtClean="0"/>
            <a:t> et </a:t>
          </a:r>
          <a:r>
            <a:rPr lang="fr-FR" b="1" dirty="0" smtClean="0"/>
            <a:t>10</a:t>
          </a:r>
          <a:r>
            <a:rPr lang="fr-FR" b="0" dirty="0" smtClean="0"/>
            <a:t> »</a:t>
          </a:r>
          <a:endParaRPr lang="fr-FR" dirty="0"/>
        </a:p>
      </dgm:t>
    </dgm:pt>
    <dgm:pt modelId="{33E623FF-CEA4-4116-81D1-F9E24478DD47}" type="parTrans" cxnId="{889F137B-1DAA-4426-A2F1-4BAD2D28AAE6}">
      <dgm:prSet/>
      <dgm:spPr/>
      <dgm:t>
        <a:bodyPr/>
        <a:lstStyle/>
        <a:p>
          <a:endParaRPr lang="fr-FR"/>
        </a:p>
      </dgm:t>
    </dgm:pt>
    <dgm:pt modelId="{2A86B788-7E29-4D4F-A8DD-D09D4497BD29}" type="sibTrans" cxnId="{889F137B-1DAA-4426-A2F1-4BAD2D28AAE6}">
      <dgm:prSet/>
      <dgm:spPr/>
      <dgm:t>
        <a:bodyPr/>
        <a:lstStyle/>
        <a:p>
          <a:endParaRPr lang="fr-FR"/>
        </a:p>
      </dgm:t>
    </dgm:pt>
    <dgm:pt modelId="{120D6800-D79B-43DF-970E-ADD6EB98D815}" type="pres">
      <dgm:prSet presAssocID="{F68E5A17-355A-45A6-8425-9A9E2497939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4EFF453-687B-40CD-9CE4-C11905282F67}" type="pres">
      <dgm:prSet presAssocID="{4C87ACC0-D5CF-4B1B-BE36-0842CC629FD2}" presName="composite" presStyleCnt="0"/>
      <dgm:spPr/>
    </dgm:pt>
    <dgm:pt modelId="{3F5D8784-B4F0-4F72-B98E-D6198DD376EE}" type="pres">
      <dgm:prSet presAssocID="{4C87ACC0-D5CF-4B1B-BE36-0842CC629FD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587C83-3AEF-408A-977B-DFA541768FD2}" type="pres">
      <dgm:prSet presAssocID="{4C87ACC0-D5CF-4B1B-BE36-0842CC629FD2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91C9E6-1DE7-42DF-93E8-520A3AEFA649}" type="pres">
      <dgm:prSet presAssocID="{F5506B4B-C25D-4C85-A182-1DA993ACF45B}" presName="sp" presStyleCnt="0"/>
      <dgm:spPr/>
    </dgm:pt>
    <dgm:pt modelId="{99F1DB19-5920-4005-AB47-8921B5E4EE92}" type="pres">
      <dgm:prSet presAssocID="{69840D38-88F4-4A0A-88FA-14456EE4DF84}" presName="composite" presStyleCnt="0"/>
      <dgm:spPr/>
    </dgm:pt>
    <dgm:pt modelId="{9ACB69EE-0654-4A88-92FE-398DF3389B08}" type="pres">
      <dgm:prSet presAssocID="{69840D38-88F4-4A0A-88FA-14456EE4DF84}" presName="parentText" presStyleLbl="alignNode1" presStyleIdx="1" presStyleCnt="2" custLinFactNeighborY="-309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C950DD-299A-402B-8CB4-841BEB0B2121}" type="pres">
      <dgm:prSet presAssocID="{69840D38-88F4-4A0A-88FA-14456EE4DF84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638EBA0-EFCE-4EE4-8DC9-546B42A72017}" type="presOf" srcId="{69840D38-88F4-4A0A-88FA-14456EE4DF84}" destId="{9ACB69EE-0654-4A88-92FE-398DF3389B08}" srcOrd="0" destOrd="0" presId="urn:microsoft.com/office/officeart/2005/8/layout/chevron2"/>
    <dgm:cxn modelId="{2AC53AC1-198B-4580-BEBA-071BA288E58A}" type="presOf" srcId="{F68E5A17-355A-45A6-8425-9A9E24979392}" destId="{120D6800-D79B-43DF-970E-ADD6EB98D815}" srcOrd="0" destOrd="0" presId="urn:microsoft.com/office/officeart/2005/8/layout/chevron2"/>
    <dgm:cxn modelId="{BD34BAE4-163B-445F-A795-909DF3B83180}" type="presOf" srcId="{4C87ACC0-D5CF-4B1B-BE36-0842CC629FD2}" destId="{3F5D8784-B4F0-4F72-B98E-D6198DD376EE}" srcOrd="0" destOrd="0" presId="urn:microsoft.com/office/officeart/2005/8/layout/chevron2"/>
    <dgm:cxn modelId="{B88053AD-5C7C-4325-BAA6-DCDF935C85B9}" type="presOf" srcId="{EE04A19A-20C5-4EEE-8971-D5270B477502}" destId="{B2C950DD-299A-402B-8CB4-841BEB0B2121}" srcOrd="0" destOrd="0" presId="urn:microsoft.com/office/officeart/2005/8/layout/chevron2"/>
    <dgm:cxn modelId="{D78F73EB-9676-469F-8E0F-93879306D16C}" srcId="{4C87ACC0-D5CF-4B1B-BE36-0842CC629FD2}" destId="{2877BA90-5943-4D6B-A380-855935479870}" srcOrd="0" destOrd="0" parTransId="{F45B73A0-1D71-4F43-BBE6-FCFDA2C2B75A}" sibTransId="{8B9C2D49-4BBE-42A5-8496-A2EC000BBEE1}"/>
    <dgm:cxn modelId="{889F137B-1DAA-4426-A2F1-4BAD2D28AAE6}" srcId="{69840D38-88F4-4A0A-88FA-14456EE4DF84}" destId="{EE04A19A-20C5-4EEE-8971-D5270B477502}" srcOrd="0" destOrd="0" parTransId="{33E623FF-CEA4-4116-81D1-F9E24478DD47}" sibTransId="{2A86B788-7E29-4D4F-A8DD-D09D4497BD29}"/>
    <dgm:cxn modelId="{DE618AE9-F8DA-4357-AE4F-B73E1ADD5FB6}" type="presOf" srcId="{2877BA90-5943-4D6B-A380-855935479870}" destId="{92587C83-3AEF-408A-977B-DFA541768FD2}" srcOrd="0" destOrd="0" presId="urn:microsoft.com/office/officeart/2005/8/layout/chevron2"/>
    <dgm:cxn modelId="{7D80CAF4-5979-4DB0-8C0D-0DB9F783BAF3}" srcId="{F68E5A17-355A-45A6-8425-9A9E24979392}" destId="{4C87ACC0-D5CF-4B1B-BE36-0842CC629FD2}" srcOrd="0" destOrd="0" parTransId="{F5F793AB-5A24-46EA-9935-40FD45591D31}" sibTransId="{F5506B4B-C25D-4C85-A182-1DA993ACF45B}"/>
    <dgm:cxn modelId="{1FD3711B-1AA7-42D4-8BB9-AA4BAD6C199D}" srcId="{F68E5A17-355A-45A6-8425-9A9E24979392}" destId="{69840D38-88F4-4A0A-88FA-14456EE4DF84}" srcOrd="1" destOrd="0" parTransId="{A64377FF-2BB7-4EC7-8AA5-26932A4E0D34}" sibTransId="{8E511194-F45D-4C80-A155-8B704A30E9D3}"/>
    <dgm:cxn modelId="{0B16D34D-0336-4240-A89D-778E002A99E2}" type="presParOf" srcId="{120D6800-D79B-43DF-970E-ADD6EB98D815}" destId="{64EFF453-687B-40CD-9CE4-C11905282F67}" srcOrd="0" destOrd="0" presId="urn:microsoft.com/office/officeart/2005/8/layout/chevron2"/>
    <dgm:cxn modelId="{68B16B06-9B6F-4D8A-8C21-7F977A0B3334}" type="presParOf" srcId="{64EFF453-687B-40CD-9CE4-C11905282F67}" destId="{3F5D8784-B4F0-4F72-B98E-D6198DD376EE}" srcOrd="0" destOrd="0" presId="urn:microsoft.com/office/officeart/2005/8/layout/chevron2"/>
    <dgm:cxn modelId="{FD02BF3A-0360-4076-86FF-F44C2DB61485}" type="presParOf" srcId="{64EFF453-687B-40CD-9CE4-C11905282F67}" destId="{92587C83-3AEF-408A-977B-DFA541768FD2}" srcOrd="1" destOrd="0" presId="urn:microsoft.com/office/officeart/2005/8/layout/chevron2"/>
    <dgm:cxn modelId="{EE1989D8-3883-460E-88BA-A14AA682D760}" type="presParOf" srcId="{120D6800-D79B-43DF-970E-ADD6EB98D815}" destId="{8691C9E6-1DE7-42DF-93E8-520A3AEFA649}" srcOrd="1" destOrd="0" presId="urn:microsoft.com/office/officeart/2005/8/layout/chevron2"/>
    <dgm:cxn modelId="{38ADFF11-EBB9-4B52-9FDF-F602F2A6F5A7}" type="presParOf" srcId="{120D6800-D79B-43DF-970E-ADD6EB98D815}" destId="{99F1DB19-5920-4005-AB47-8921B5E4EE92}" srcOrd="2" destOrd="0" presId="urn:microsoft.com/office/officeart/2005/8/layout/chevron2"/>
    <dgm:cxn modelId="{8B166F1A-2433-4CEC-9473-E2C93EEDB249}" type="presParOf" srcId="{99F1DB19-5920-4005-AB47-8921B5E4EE92}" destId="{9ACB69EE-0654-4A88-92FE-398DF3389B08}" srcOrd="0" destOrd="0" presId="urn:microsoft.com/office/officeart/2005/8/layout/chevron2"/>
    <dgm:cxn modelId="{6D972B02-6F92-4F3D-9127-D5DE10C8D1B6}" type="presParOf" srcId="{99F1DB19-5920-4005-AB47-8921B5E4EE92}" destId="{B2C950DD-299A-402B-8CB4-841BEB0B2121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8E5A17-355A-45A6-8425-9A9E2497939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C87ACC0-D5CF-4B1B-BE36-0842CC629FD2}">
      <dgm:prSet phldrT="[Texte]" custT="1"/>
      <dgm:spPr/>
      <dgm:t>
        <a:bodyPr/>
        <a:lstStyle/>
        <a:p>
          <a:pPr algn="l"/>
          <a:r>
            <a:rPr lang="fr-FR" sz="2800" dirty="0" smtClean="0"/>
            <a:t>Fibres        alimentaires</a:t>
          </a:r>
          <a:endParaRPr lang="fr-FR" sz="2800" dirty="0"/>
        </a:p>
      </dgm:t>
    </dgm:pt>
    <dgm:pt modelId="{F5F793AB-5A24-46EA-9935-40FD45591D31}" type="parTrans" cxnId="{7D80CAF4-5979-4DB0-8C0D-0DB9F783BAF3}">
      <dgm:prSet/>
      <dgm:spPr/>
      <dgm:t>
        <a:bodyPr/>
        <a:lstStyle/>
        <a:p>
          <a:endParaRPr lang="fr-FR"/>
        </a:p>
      </dgm:t>
    </dgm:pt>
    <dgm:pt modelId="{F5506B4B-C25D-4C85-A182-1DA993ACF45B}" type="sibTrans" cxnId="{7D80CAF4-5979-4DB0-8C0D-0DB9F783BAF3}">
      <dgm:prSet/>
      <dgm:spPr/>
      <dgm:t>
        <a:bodyPr/>
        <a:lstStyle/>
        <a:p>
          <a:endParaRPr lang="fr-FR"/>
        </a:p>
      </dgm:t>
    </dgm:pt>
    <dgm:pt modelId="{2877BA90-5943-4D6B-A380-855935479870}">
      <dgm:prSet phldrT="[Texte]"/>
      <dgm:spPr/>
      <dgm:t>
        <a:bodyPr/>
        <a:lstStyle/>
        <a:p>
          <a:pPr algn="l"/>
          <a:r>
            <a:rPr lang="fr-FR" dirty="0" smtClean="0"/>
            <a:t>Principaux constituants des fibres alimentaires :                                                              _ les composants des </a:t>
          </a:r>
          <a:r>
            <a:rPr lang="fr-FR" b="1" dirty="0" smtClean="0"/>
            <a:t>parois végétales</a:t>
          </a:r>
          <a:r>
            <a:rPr lang="fr-FR" dirty="0" smtClean="0"/>
            <a:t> ;                               _ des </a:t>
          </a:r>
          <a:r>
            <a:rPr lang="fr-FR" dirty="0" err="1" smtClean="0"/>
            <a:t>hydrocolloïdes</a:t>
          </a:r>
          <a:r>
            <a:rPr lang="fr-FR" dirty="0" smtClean="0"/>
            <a:t> d’origines </a:t>
          </a:r>
          <a:r>
            <a:rPr lang="fr-FR" b="1" dirty="0" smtClean="0"/>
            <a:t>algale</a:t>
          </a:r>
          <a:r>
            <a:rPr lang="fr-FR" dirty="0" smtClean="0"/>
            <a:t>, </a:t>
          </a:r>
          <a:r>
            <a:rPr lang="fr-FR" b="1" dirty="0" smtClean="0"/>
            <a:t>microbienne</a:t>
          </a:r>
          <a:r>
            <a:rPr lang="fr-FR" dirty="0" smtClean="0"/>
            <a:t> ou </a:t>
          </a:r>
          <a:r>
            <a:rPr lang="fr-FR" b="1" dirty="0" smtClean="0"/>
            <a:t>issus de plantes </a:t>
          </a:r>
          <a:r>
            <a:rPr lang="fr-FR" dirty="0" smtClean="0"/>
            <a:t>(exsudats, graines ou racines) ;                             _ les amidons et oligosaccharides </a:t>
          </a:r>
          <a:r>
            <a:rPr lang="fr-FR" b="1" dirty="0" smtClean="0"/>
            <a:t>résistants</a:t>
          </a:r>
          <a:r>
            <a:rPr lang="fr-FR" b="0" dirty="0" smtClean="0"/>
            <a:t>.</a:t>
          </a:r>
          <a:endParaRPr lang="fr-FR" b="0" dirty="0"/>
        </a:p>
      </dgm:t>
    </dgm:pt>
    <dgm:pt modelId="{F45B73A0-1D71-4F43-BBE6-FCFDA2C2B75A}" type="parTrans" cxnId="{D78F73EB-9676-469F-8E0F-93879306D16C}">
      <dgm:prSet/>
      <dgm:spPr/>
      <dgm:t>
        <a:bodyPr/>
        <a:lstStyle/>
        <a:p>
          <a:endParaRPr lang="fr-FR"/>
        </a:p>
      </dgm:t>
    </dgm:pt>
    <dgm:pt modelId="{8B9C2D49-4BBE-42A5-8496-A2EC000BBEE1}" type="sibTrans" cxnId="{D78F73EB-9676-469F-8E0F-93879306D16C}">
      <dgm:prSet/>
      <dgm:spPr/>
      <dgm:t>
        <a:bodyPr/>
        <a:lstStyle/>
        <a:p>
          <a:endParaRPr lang="fr-FR"/>
        </a:p>
      </dgm:t>
    </dgm:pt>
    <dgm:pt modelId="{120D6800-D79B-43DF-970E-ADD6EB98D815}" type="pres">
      <dgm:prSet presAssocID="{F68E5A17-355A-45A6-8425-9A9E2497939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4EFF453-687B-40CD-9CE4-C11905282F67}" type="pres">
      <dgm:prSet presAssocID="{4C87ACC0-D5CF-4B1B-BE36-0842CC629FD2}" presName="composite" presStyleCnt="0"/>
      <dgm:spPr/>
    </dgm:pt>
    <dgm:pt modelId="{3F5D8784-B4F0-4F72-B98E-D6198DD376EE}" type="pres">
      <dgm:prSet presAssocID="{4C87ACC0-D5CF-4B1B-BE36-0842CC629FD2}" presName="parentText" presStyleLbl="alignNode1" presStyleIdx="0" presStyleCnt="1" custLinFactNeighborX="-14733" custLinFactNeighborY="879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587C83-3AEF-408A-977B-DFA541768FD2}" type="pres">
      <dgm:prSet presAssocID="{4C87ACC0-D5CF-4B1B-BE36-0842CC629FD2}" presName="descendantText" presStyleLbl="alignAcc1" presStyleIdx="0" presStyleCnt="1" custScaleX="131984" custLinFactNeighborX="-492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5BF8D43-65CF-43DF-9490-620578E44356}" type="presOf" srcId="{2877BA90-5943-4D6B-A380-855935479870}" destId="{92587C83-3AEF-408A-977B-DFA541768FD2}" srcOrd="0" destOrd="0" presId="urn:microsoft.com/office/officeart/2005/8/layout/chevron2"/>
    <dgm:cxn modelId="{CEAD8899-6BAC-440B-AA70-19411C2EFAC7}" type="presOf" srcId="{4C87ACC0-D5CF-4B1B-BE36-0842CC629FD2}" destId="{3F5D8784-B4F0-4F72-B98E-D6198DD376EE}" srcOrd="0" destOrd="0" presId="urn:microsoft.com/office/officeart/2005/8/layout/chevron2"/>
    <dgm:cxn modelId="{ED72A2AC-337D-4DF9-99B6-A8DD8751089E}" type="presOf" srcId="{F68E5A17-355A-45A6-8425-9A9E24979392}" destId="{120D6800-D79B-43DF-970E-ADD6EB98D815}" srcOrd="0" destOrd="0" presId="urn:microsoft.com/office/officeart/2005/8/layout/chevron2"/>
    <dgm:cxn modelId="{7D80CAF4-5979-4DB0-8C0D-0DB9F783BAF3}" srcId="{F68E5A17-355A-45A6-8425-9A9E24979392}" destId="{4C87ACC0-D5CF-4B1B-BE36-0842CC629FD2}" srcOrd="0" destOrd="0" parTransId="{F5F793AB-5A24-46EA-9935-40FD45591D31}" sibTransId="{F5506B4B-C25D-4C85-A182-1DA993ACF45B}"/>
    <dgm:cxn modelId="{D78F73EB-9676-469F-8E0F-93879306D16C}" srcId="{4C87ACC0-D5CF-4B1B-BE36-0842CC629FD2}" destId="{2877BA90-5943-4D6B-A380-855935479870}" srcOrd="0" destOrd="0" parTransId="{F45B73A0-1D71-4F43-BBE6-FCFDA2C2B75A}" sibTransId="{8B9C2D49-4BBE-42A5-8496-A2EC000BBEE1}"/>
    <dgm:cxn modelId="{B026C4B0-2301-48E5-B79B-33D352EA1A50}" type="presParOf" srcId="{120D6800-D79B-43DF-970E-ADD6EB98D815}" destId="{64EFF453-687B-40CD-9CE4-C11905282F67}" srcOrd="0" destOrd="0" presId="urn:microsoft.com/office/officeart/2005/8/layout/chevron2"/>
    <dgm:cxn modelId="{15FF5217-A593-4FB5-AC96-7126BAC24927}" type="presParOf" srcId="{64EFF453-687B-40CD-9CE4-C11905282F67}" destId="{3F5D8784-B4F0-4F72-B98E-D6198DD376EE}" srcOrd="0" destOrd="0" presId="urn:microsoft.com/office/officeart/2005/8/layout/chevron2"/>
    <dgm:cxn modelId="{075E77FA-9C14-4C60-8673-6B9DC651A67F}" type="presParOf" srcId="{64EFF453-687B-40CD-9CE4-C11905282F67}" destId="{92587C83-3AEF-408A-977B-DFA541768FD2}" srcOrd="1" destOrd="0" presId="urn:microsoft.com/office/officeart/2005/8/layout/chevron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090A7D-2AAE-4CFC-AA18-3312B3599DC7}" type="doc">
      <dgm:prSet loTypeId="urn:microsoft.com/office/officeart/2005/8/layout/cycle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95C2AB6-0805-492D-A7F8-AE56CB6E6C5B}">
      <dgm:prSet phldrT="[Texte]" custT="1"/>
      <dgm:spPr/>
      <dgm:t>
        <a:bodyPr/>
        <a:lstStyle/>
        <a:p>
          <a:r>
            <a:rPr lang="fr-FR" sz="1800" b="0" dirty="0" err="1" smtClean="0"/>
            <a:t>Polysac-charides</a:t>
          </a:r>
          <a:r>
            <a:rPr lang="fr-FR" sz="1800" b="0" dirty="0" smtClean="0"/>
            <a:t>         des parois végétales</a:t>
          </a:r>
          <a:endParaRPr lang="fr-FR" sz="1800" b="0" dirty="0"/>
        </a:p>
      </dgm:t>
    </dgm:pt>
    <dgm:pt modelId="{496795F7-E6D9-4FC0-BEA6-1F19CE167232}" type="parTrans" cxnId="{083838D2-A8C4-4263-88F7-43B17255BD67}">
      <dgm:prSet/>
      <dgm:spPr/>
      <dgm:t>
        <a:bodyPr/>
        <a:lstStyle/>
        <a:p>
          <a:endParaRPr lang="fr-FR"/>
        </a:p>
      </dgm:t>
    </dgm:pt>
    <dgm:pt modelId="{C042C6DF-1ED2-46D9-8EE8-95843493720F}" type="sibTrans" cxnId="{083838D2-A8C4-4263-88F7-43B17255BD67}">
      <dgm:prSet/>
      <dgm:spPr/>
      <dgm:t>
        <a:bodyPr/>
        <a:lstStyle/>
        <a:p>
          <a:endParaRPr lang="fr-FR"/>
        </a:p>
      </dgm:t>
    </dgm:pt>
    <dgm:pt modelId="{D17C752B-E01B-4EA5-B362-9CC4B59F0532}">
      <dgm:prSet phldrT="[Texte]" custT="1"/>
      <dgm:spPr/>
      <dgm:t>
        <a:bodyPr/>
        <a:lstStyle/>
        <a:p>
          <a:r>
            <a:rPr lang="fr-FR" sz="1600" dirty="0" smtClean="0"/>
            <a:t>Cellulose (</a:t>
          </a:r>
          <a:r>
            <a:rPr lang="fr-FR" sz="1600" dirty="0" err="1" smtClean="0"/>
            <a:t>glucane</a:t>
          </a:r>
          <a:r>
            <a:rPr lang="fr-FR" sz="1600" dirty="0" smtClean="0"/>
            <a:t>)</a:t>
          </a:r>
          <a:endParaRPr lang="fr-FR" sz="1600" dirty="0"/>
        </a:p>
      </dgm:t>
    </dgm:pt>
    <dgm:pt modelId="{788158DF-A791-4E8A-8F72-90C5FC8B7C6F}" type="parTrans" cxnId="{73F0CF47-D025-49C1-9035-63F4C1EC1062}">
      <dgm:prSet/>
      <dgm:spPr/>
      <dgm:t>
        <a:bodyPr/>
        <a:lstStyle/>
        <a:p>
          <a:endParaRPr lang="fr-FR"/>
        </a:p>
      </dgm:t>
    </dgm:pt>
    <dgm:pt modelId="{20DB5575-CE62-424F-B292-A0B893CACBA4}" type="sibTrans" cxnId="{73F0CF47-D025-49C1-9035-63F4C1EC1062}">
      <dgm:prSet/>
      <dgm:spPr/>
      <dgm:t>
        <a:bodyPr/>
        <a:lstStyle/>
        <a:p>
          <a:endParaRPr lang="fr-FR"/>
        </a:p>
      </dgm:t>
    </dgm:pt>
    <dgm:pt modelId="{9088C3EC-1AB1-4100-8FA9-4999B56D4307}">
      <dgm:prSet phldrT="[Texte]" custT="1"/>
      <dgm:spPr/>
      <dgm:t>
        <a:bodyPr/>
        <a:lstStyle/>
        <a:p>
          <a:r>
            <a:rPr lang="fr-FR" sz="1600" b="0" dirty="0" smtClean="0"/>
            <a:t>Hydro-colloïdes</a:t>
          </a:r>
          <a:r>
            <a:rPr lang="fr-FR" sz="1600" b="1" dirty="0" smtClean="0"/>
            <a:t> </a:t>
          </a:r>
          <a:r>
            <a:rPr lang="fr-FR" sz="1600" dirty="0" smtClean="0"/>
            <a:t>d’origine algale, microbienne ou issue de plante</a:t>
          </a:r>
          <a:endParaRPr lang="fr-FR" sz="1600" dirty="0"/>
        </a:p>
      </dgm:t>
    </dgm:pt>
    <dgm:pt modelId="{0DA8B7AA-1593-4FFC-BF92-AF73115C917C}" type="parTrans" cxnId="{12D1293A-84FD-404E-B08E-DB591BD73DC1}">
      <dgm:prSet/>
      <dgm:spPr/>
      <dgm:t>
        <a:bodyPr/>
        <a:lstStyle/>
        <a:p>
          <a:endParaRPr lang="fr-FR"/>
        </a:p>
      </dgm:t>
    </dgm:pt>
    <dgm:pt modelId="{36EF6B96-71B6-471C-8E19-C778790B8A6F}" type="sibTrans" cxnId="{12D1293A-84FD-404E-B08E-DB591BD73DC1}">
      <dgm:prSet/>
      <dgm:spPr/>
      <dgm:t>
        <a:bodyPr/>
        <a:lstStyle/>
        <a:p>
          <a:endParaRPr lang="fr-FR"/>
        </a:p>
      </dgm:t>
    </dgm:pt>
    <dgm:pt modelId="{04C04C6B-E28C-4321-96BB-D218D820182D}">
      <dgm:prSet phldrT="[Texte]" custT="1"/>
      <dgm:spPr/>
      <dgm:t>
        <a:bodyPr/>
        <a:lstStyle/>
        <a:p>
          <a:pPr algn="r"/>
          <a:r>
            <a:rPr lang="fr-FR" sz="1400" dirty="0" err="1" smtClean="0"/>
            <a:t>Carraghénane</a:t>
          </a:r>
          <a:r>
            <a:rPr lang="fr-FR" sz="1400" dirty="0" smtClean="0"/>
            <a:t> (Gal., algue rouge)</a:t>
          </a:r>
          <a:endParaRPr lang="fr-FR" sz="1400" dirty="0"/>
        </a:p>
      </dgm:t>
    </dgm:pt>
    <dgm:pt modelId="{BD0C3F91-9011-4FF7-AC46-36F654CF925B}" type="parTrans" cxnId="{27ADDEEA-548D-4426-A329-439F6A41BBB3}">
      <dgm:prSet/>
      <dgm:spPr/>
      <dgm:t>
        <a:bodyPr/>
        <a:lstStyle/>
        <a:p>
          <a:endParaRPr lang="fr-FR"/>
        </a:p>
      </dgm:t>
    </dgm:pt>
    <dgm:pt modelId="{B84D7583-4860-472D-996B-6EFF0A54BF02}" type="sibTrans" cxnId="{27ADDEEA-548D-4426-A329-439F6A41BBB3}">
      <dgm:prSet/>
      <dgm:spPr/>
      <dgm:t>
        <a:bodyPr/>
        <a:lstStyle/>
        <a:p>
          <a:endParaRPr lang="fr-FR"/>
        </a:p>
      </dgm:t>
    </dgm:pt>
    <dgm:pt modelId="{89B453ED-CEF1-4A4B-A8A1-4582462590CB}">
      <dgm:prSet phldrT="[Texte]" custT="1"/>
      <dgm:spPr/>
      <dgm:t>
        <a:bodyPr/>
        <a:lstStyle/>
        <a:p>
          <a:r>
            <a:rPr lang="fr-FR" sz="1800" dirty="0" err="1" smtClean="0"/>
            <a:t>Oligosac-charides</a:t>
          </a:r>
          <a:r>
            <a:rPr lang="fr-FR" sz="1800" dirty="0" smtClean="0"/>
            <a:t> résistants</a:t>
          </a:r>
          <a:endParaRPr lang="fr-FR" sz="1800" dirty="0"/>
        </a:p>
      </dgm:t>
    </dgm:pt>
    <dgm:pt modelId="{802165E9-FB11-4EC9-B6AB-16FC5F6CDF79}" type="parTrans" cxnId="{CE2834F0-E6CA-405E-A556-9C501542377F}">
      <dgm:prSet/>
      <dgm:spPr/>
      <dgm:t>
        <a:bodyPr/>
        <a:lstStyle/>
        <a:p>
          <a:endParaRPr lang="fr-FR"/>
        </a:p>
      </dgm:t>
    </dgm:pt>
    <dgm:pt modelId="{D36BAB20-BF53-466C-975F-2C1D16DE6D27}" type="sibTrans" cxnId="{CE2834F0-E6CA-405E-A556-9C501542377F}">
      <dgm:prSet/>
      <dgm:spPr/>
      <dgm:t>
        <a:bodyPr/>
        <a:lstStyle/>
        <a:p>
          <a:endParaRPr lang="fr-FR"/>
        </a:p>
      </dgm:t>
    </dgm:pt>
    <dgm:pt modelId="{165C3694-B6A4-43A1-8180-16E4A7A6459C}">
      <dgm:prSet phldrT="[Texte]" custT="1"/>
      <dgm:spPr/>
      <dgm:t>
        <a:bodyPr/>
        <a:lstStyle/>
        <a:p>
          <a:r>
            <a:rPr lang="fr-FR" sz="1600" dirty="0" smtClean="0"/>
            <a:t>FOS (Chicorée)</a:t>
          </a:r>
          <a:endParaRPr lang="fr-FR" sz="1600" dirty="0"/>
        </a:p>
      </dgm:t>
    </dgm:pt>
    <dgm:pt modelId="{1E639A63-F94A-4E47-991B-A67EB5C9F4A6}" type="parTrans" cxnId="{848739C8-86FA-4A17-BB21-C52CEDA0A1AA}">
      <dgm:prSet/>
      <dgm:spPr/>
      <dgm:t>
        <a:bodyPr/>
        <a:lstStyle/>
        <a:p>
          <a:endParaRPr lang="fr-FR"/>
        </a:p>
      </dgm:t>
    </dgm:pt>
    <dgm:pt modelId="{F957DFC8-55FA-40C8-93A3-DE719E5A6AB9}" type="sibTrans" cxnId="{848739C8-86FA-4A17-BB21-C52CEDA0A1AA}">
      <dgm:prSet/>
      <dgm:spPr/>
      <dgm:t>
        <a:bodyPr/>
        <a:lstStyle/>
        <a:p>
          <a:endParaRPr lang="fr-FR"/>
        </a:p>
      </dgm:t>
    </dgm:pt>
    <dgm:pt modelId="{38F746C6-A145-4DFE-9BC0-88CDE7E72CCC}">
      <dgm:prSet phldrT="[Texte]"/>
      <dgm:spPr/>
      <dgm:t>
        <a:bodyPr/>
        <a:lstStyle/>
        <a:p>
          <a:endParaRPr lang="fr-FR" dirty="0"/>
        </a:p>
      </dgm:t>
    </dgm:pt>
    <dgm:pt modelId="{C9DCAEDF-D38F-449B-9690-F389688BC209}" type="sibTrans" cxnId="{9E692614-3B94-4047-9232-5F1728D6C56B}">
      <dgm:prSet/>
      <dgm:spPr/>
      <dgm:t>
        <a:bodyPr/>
        <a:lstStyle/>
        <a:p>
          <a:endParaRPr lang="fr-FR"/>
        </a:p>
      </dgm:t>
    </dgm:pt>
    <dgm:pt modelId="{D5B0FF8E-2426-4080-ADE6-C81775114736}" type="parTrans" cxnId="{9E692614-3B94-4047-9232-5F1728D6C56B}">
      <dgm:prSet/>
      <dgm:spPr/>
      <dgm:t>
        <a:bodyPr/>
        <a:lstStyle/>
        <a:p>
          <a:endParaRPr lang="fr-FR"/>
        </a:p>
      </dgm:t>
    </dgm:pt>
    <dgm:pt modelId="{C0EF6461-16CC-4E34-992A-7F6F9E079130}">
      <dgm:prSet phldrT="[Texte]" custT="1"/>
      <dgm:spPr/>
      <dgm:t>
        <a:bodyPr/>
        <a:lstStyle/>
        <a:p>
          <a:r>
            <a:rPr lang="fr-FR" sz="1600" dirty="0" smtClean="0"/>
            <a:t>Hémicellulose (</a:t>
          </a:r>
          <a:r>
            <a:rPr lang="fr-FR" sz="1600" dirty="0" err="1" smtClean="0"/>
            <a:t>Xylane</a:t>
          </a:r>
          <a:r>
            <a:rPr lang="fr-FR" sz="1600" dirty="0" smtClean="0"/>
            <a:t> et </a:t>
          </a:r>
          <a:r>
            <a:rPr lang="fr-FR" sz="1600" dirty="0" err="1" smtClean="0"/>
            <a:t>glucane</a:t>
          </a:r>
          <a:r>
            <a:rPr lang="fr-FR" sz="1600" dirty="0" smtClean="0"/>
            <a:t>)</a:t>
          </a:r>
          <a:endParaRPr lang="fr-FR" sz="1600" dirty="0"/>
        </a:p>
      </dgm:t>
    </dgm:pt>
    <dgm:pt modelId="{7FA1C60D-AE8E-4BBB-A279-8A47F0DD9183}" type="parTrans" cxnId="{E2EC3C27-A595-40FC-AC1F-5DCA3F185C5A}">
      <dgm:prSet/>
      <dgm:spPr/>
      <dgm:t>
        <a:bodyPr/>
        <a:lstStyle/>
        <a:p>
          <a:endParaRPr lang="fr-FR"/>
        </a:p>
      </dgm:t>
    </dgm:pt>
    <dgm:pt modelId="{739DDEEA-5D34-4FAE-A286-D4CF63049129}" type="sibTrans" cxnId="{E2EC3C27-A595-40FC-AC1F-5DCA3F185C5A}">
      <dgm:prSet/>
      <dgm:spPr/>
      <dgm:t>
        <a:bodyPr/>
        <a:lstStyle/>
        <a:p>
          <a:endParaRPr lang="fr-FR"/>
        </a:p>
      </dgm:t>
    </dgm:pt>
    <dgm:pt modelId="{8AB0CF0F-A5D0-4BC8-A206-794A644FC8B4}">
      <dgm:prSet phldrT="[Texte]" custT="1"/>
      <dgm:spPr/>
      <dgm:t>
        <a:bodyPr/>
        <a:lstStyle/>
        <a:p>
          <a:r>
            <a:rPr lang="fr-FR" sz="1600" dirty="0" smtClean="0"/>
            <a:t>Substances pectiques </a:t>
          </a:r>
          <a:endParaRPr lang="fr-FR" sz="1600" dirty="0"/>
        </a:p>
      </dgm:t>
    </dgm:pt>
    <dgm:pt modelId="{5549AABF-132C-4EAF-89B1-7476BAA5697A}" type="parTrans" cxnId="{E321C919-560E-4E22-8DD0-082C91AF4690}">
      <dgm:prSet/>
      <dgm:spPr/>
      <dgm:t>
        <a:bodyPr/>
        <a:lstStyle/>
        <a:p>
          <a:endParaRPr lang="fr-FR"/>
        </a:p>
      </dgm:t>
    </dgm:pt>
    <dgm:pt modelId="{14A172B6-A29B-416D-9555-253DBA6BEAF9}" type="sibTrans" cxnId="{E321C919-560E-4E22-8DD0-082C91AF4690}">
      <dgm:prSet/>
      <dgm:spPr/>
      <dgm:t>
        <a:bodyPr/>
        <a:lstStyle/>
        <a:p>
          <a:endParaRPr lang="fr-FR"/>
        </a:p>
      </dgm:t>
    </dgm:pt>
    <dgm:pt modelId="{6397E088-666F-4C41-9579-E1EBFD4CDFC1}">
      <dgm:prSet phldrT="[Texte]" custT="1"/>
      <dgm:spPr/>
      <dgm:t>
        <a:bodyPr/>
        <a:lstStyle/>
        <a:p>
          <a:pPr algn="r"/>
          <a:r>
            <a:rPr lang="fr-FR" sz="1400" dirty="0" smtClean="0"/>
            <a:t>Gomme de caroube (</a:t>
          </a:r>
          <a:r>
            <a:rPr lang="fr-FR" sz="1400" dirty="0" err="1" smtClean="0"/>
            <a:t>galactomannane</a:t>
          </a:r>
          <a:r>
            <a:rPr lang="fr-FR" sz="1400" dirty="0" smtClean="0"/>
            <a:t>)</a:t>
          </a:r>
          <a:endParaRPr lang="fr-FR" sz="1400" dirty="0"/>
        </a:p>
      </dgm:t>
    </dgm:pt>
    <dgm:pt modelId="{1F490199-20DB-4160-BE2E-4D7448218CCD}" type="parTrans" cxnId="{C4A0AFC4-CC40-42CE-AE19-141BB3A59FB3}">
      <dgm:prSet/>
      <dgm:spPr/>
      <dgm:t>
        <a:bodyPr/>
        <a:lstStyle/>
        <a:p>
          <a:endParaRPr lang="fr-FR"/>
        </a:p>
      </dgm:t>
    </dgm:pt>
    <dgm:pt modelId="{318ACF99-082F-45CF-A59B-807EA26065A3}" type="sibTrans" cxnId="{C4A0AFC4-CC40-42CE-AE19-141BB3A59FB3}">
      <dgm:prSet/>
      <dgm:spPr/>
      <dgm:t>
        <a:bodyPr/>
        <a:lstStyle/>
        <a:p>
          <a:endParaRPr lang="fr-FR"/>
        </a:p>
      </dgm:t>
    </dgm:pt>
    <dgm:pt modelId="{7422C97D-4D3F-4EE0-ACEF-0EE634069CBF}">
      <dgm:prSet phldrT="[Texte]" custT="1"/>
      <dgm:spPr/>
      <dgm:t>
        <a:bodyPr/>
        <a:lstStyle/>
        <a:p>
          <a:pPr algn="l"/>
          <a:endParaRPr lang="fr-FR" sz="1400" dirty="0"/>
        </a:p>
      </dgm:t>
    </dgm:pt>
    <dgm:pt modelId="{5414A47E-6D09-4944-AACA-471AE793806F}" type="parTrans" cxnId="{21D5F4AA-0E63-43FC-A0D5-1F554349DC70}">
      <dgm:prSet/>
      <dgm:spPr/>
      <dgm:t>
        <a:bodyPr/>
        <a:lstStyle/>
        <a:p>
          <a:endParaRPr lang="fr-FR"/>
        </a:p>
      </dgm:t>
    </dgm:pt>
    <dgm:pt modelId="{551718D1-40E9-4EE8-A44E-A0372D911235}" type="sibTrans" cxnId="{21D5F4AA-0E63-43FC-A0D5-1F554349DC70}">
      <dgm:prSet/>
      <dgm:spPr/>
      <dgm:t>
        <a:bodyPr/>
        <a:lstStyle/>
        <a:p>
          <a:endParaRPr lang="fr-FR"/>
        </a:p>
      </dgm:t>
    </dgm:pt>
    <dgm:pt modelId="{FF7B4164-1E69-4EF2-A5A3-7CC624793776}">
      <dgm:prSet phldrT="[Texte]" custT="1"/>
      <dgm:spPr/>
      <dgm:t>
        <a:bodyPr/>
        <a:lstStyle/>
        <a:p>
          <a:pPr algn="r"/>
          <a:r>
            <a:rPr lang="fr-FR" sz="1400" b="1" dirty="0" smtClean="0"/>
            <a:t>Gomme de </a:t>
          </a:r>
          <a:r>
            <a:rPr lang="fr-FR" sz="1400" b="1" dirty="0" err="1" smtClean="0"/>
            <a:t>guar</a:t>
          </a:r>
          <a:r>
            <a:rPr lang="fr-FR" sz="1400" b="1" dirty="0" smtClean="0"/>
            <a:t> </a:t>
          </a:r>
          <a:r>
            <a:rPr lang="fr-FR" sz="1400" dirty="0" smtClean="0"/>
            <a:t>(</a:t>
          </a:r>
          <a:r>
            <a:rPr lang="fr-FR" sz="1400" dirty="0" err="1" smtClean="0"/>
            <a:t>galactomannane</a:t>
          </a:r>
          <a:r>
            <a:rPr lang="fr-FR" sz="1400" dirty="0" smtClean="0"/>
            <a:t>)</a:t>
          </a:r>
          <a:endParaRPr lang="fr-FR" sz="1400" dirty="0"/>
        </a:p>
      </dgm:t>
    </dgm:pt>
    <dgm:pt modelId="{1C287275-76A3-4A35-9816-0EF9F406FD2A}" type="parTrans" cxnId="{5293228F-3DB6-4FEE-ABB6-2B8A1A75E77C}">
      <dgm:prSet/>
      <dgm:spPr/>
      <dgm:t>
        <a:bodyPr/>
        <a:lstStyle/>
        <a:p>
          <a:endParaRPr lang="fr-FR"/>
        </a:p>
      </dgm:t>
    </dgm:pt>
    <dgm:pt modelId="{A0D565EC-E2E4-4087-9B22-23C2776077B8}" type="sibTrans" cxnId="{5293228F-3DB6-4FEE-ABB6-2B8A1A75E77C}">
      <dgm:prSet/>
      <dgm:spPr/>
      <dgm:t>
        <a:bodyPr/>
        <a:lstStyle/>
        <a:p>
          <a:endParaRPr lang="fr-FR"/>
        </a:p>
      </dgm:t>
    </dgm:pt>
    <dgm:pt modelId="{08DCE04E-9E23-4670-8B2C-261B32AADA70}">
      <dgm:prSet phldrT="[Texte]" custT="1"/>
      <dgm:spPr/>
      <dgm:t>
        <a:bodyPr/>
        <a:lstStyle/>
        <a:p>
          <a:pPr algn="r"/>
          <a:r>
            <a:rPr lang="fr-FR" sz="1400" dirty="0" smtClean="0"/>
            <a:t>AR1 (p-de-t,        banane)</a:t>
          </a:r>
          <a:endParaRPr lang="fr-FR" sz="1400" dirty="0"/>
        </a:p>
      </dgm:t>
    </dgm:pt>
    <dgm:pt modelId="{47486165-9CEF-44F9-BA70-9D7A30F87B17}" type="parTrans" cxnId="{E2CE0D3E-7DDB-495E-A9BA-DD2CDD5F1FCC}">
      <dgm:prSet/>
      <dgm:spPr/>
      <dgm:t>
        <a:bodyPr/>
        <a:lstStyle/>
        <a:p>
          <a:endParaRPr lang="fr-FR"/>
        </a:p>
      </dgm:t>
    </dgm:pt>
    <dgm:pt modelId="{C0511505-7BF8-46C0-9A6F-BF14991EB28B}" type="sibTrans" cxnId="{E2CE0D3E-7DDB-495E-A9BA-DD2CDD5F1FCC}">
      <dgm:prSet/>
      <dgm:spPr/>
      <dgm:t>
        <a:bodyPr/>
        <a:lstStyle/>
        <a:p>
          <a:endParaRPr lang="fr-FR"/>
        </a:p>
      </dgm:t>
    </dgm:pt>
    <dgm:pt modelId="{03D67290-7FE6-4860-99BC-853DA5076B2D}">
      <dgm:prSet phldrT="[Texte]" custT="1"/>
      <dgm:spPr/>
      <dgm:t>
        <a:bodyPr/>
        <a:lstStyle/>
        <a:p>
          <a:r>
            <a:rPr lang="fr-FR" sz="1600" dirty="0" smtClean="0"/>
            <a:t>Galactosides (raffinose, </a:t>
          </a:r>
          <a:r>
            <a:rPr lang="fr-FR" sz="1600" dirty="0" err="1" smtClean="0"/>
            <a:t>stachyose</a:t>
          </a:r>
          <a:r>
            <a:rPr lang="fr-FR" sz="1600" dirty="0" smtClean="0"/>
            <a:t>, </a:t>
          </a:r>
          <a:r>
            <a:rPr lang="fr-FR" sz="1600" dirty="0" err="1" smtClean="0"/>
            <a:t>verbascose</a:t>
          </a:r>
          <a:r>
            <a:rPr lang="fr-FR" sz="1600" dirty="0" smtClean="0"/>
            <a:t>)</a:t>
          </a:r>
          <a:endParaRPr lang="fr-FR" sz="1600" dirty="0"/>
        </a:p>
      </dgm:t>
    </dgm:pt>
    <dgm:pt modelId="{371D4913-00B9-47EF-8C53-3DA00F496827}" type="parTrans" cxnId="{3E8DC935-E2AC-443F-AF23-4325EB53D5C2}">
      <dgm:prSet/>
      <dgm:spPr/>
      <dgm:t>
        <a:bodyPr/>
        <a:lstStyle/>
        <a:p>
          <a:endParaRPr lang="fr-FR"/>
        </a:p>
      </dgm:t>
    </dgm:pt>
    <dgm:pt modelId="{4784165B-709F-4976-AFA0-02F6B0485E06}" type="sibTrans" cxnId="{3E8DC935-E2AC-443F-AF23-4325EB53D5C2}">
      <dgm:prSet/>
      <dgm:spPr/>
      <dgm:t>
        <a:bodyPr/>
        <a:lstStyle/>
        <a:p>
          <a:endParaRPr lang="fr-FR"/>
        </a:p>
      </dgm:t>
    </dgm:pt>
    <dgm:pt modelId="{9FDBDB4B-84AA-433D-B441-4B8A22965917}">
      <dgm:prSet phldrT="[Texte]" custT="1"/>
      <dgm:spPr/>
      <dgm:t>
        <a:bodyPr/>
        <a:lstStyle/>
        <a:p>
          <a:pPr algn="r"/>
          <a:r>
            <a:rPr lang="fr-FR" sz="1400" dirty="0" smtClean="0"/>
            <a:t>Gomme </a:t>
          </a:r>
          <a:r>
            <a:rPr lang="fr-FR" sz="1400" smtClean="0"/>
            <a:t>de gellane</a:t>
          </a:r>
          <a:endParaRPr lang="fr-FR" sz="1400" dirty="0"/>
        </a:p>
      </dgm:t>
    </dgm:pt>
    <dgm:pt modelId="{2F9AF218-633D-4EFF-A8A6-A306C0F75532}" type="parTrans" cxnId="{18353020-5501-4B5D-BD3D-FDDA0CC6DCBE}">
      <dgm:prSet/>
      <dgm:spPr/>
      <dgm:t>
        <a:bodyPr/>
        <a:lstStyle/>
        <a:p>
          <a:endParaRPr lang="fr-FR"/>
        </a:p>
      </dgm:t>
    </dgm:pt>
    <dgm:pt modelId="{995811F5-DA68-4A00-9D97-49B9B5CD9A1B}" type="sibTrans" cxnId="{18353020-5501-4B5D-BD3D-FDDA0CC6DCBE}">
      <dgm:prSet/>
      <dgm:spPr/>
      <dgm:t>
        <a:bodyPr/>
        <a:lstStyle/>
        <a:p>
          <a:endParaRPr lang="fr-FR"/>
        </a:p>
      </dgm:t>
    </dgm:pt>
    <dgm:pt modelId="{C13C1AB7-D133-488F-A185-F488AA208197}" type="pres">
      <dgm:prSet presAssocID="{FC090A7D-2AAE-4CFC-AA18-3312B3599DC7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4C76E97-E8CB-4A02-86D6-B023A195A5F0}" type="pres">
      <dgm:prSet presAssocID="{FC090A7D-2AAE-4CFC-AA18-3312B3599DC7}" presName="children" presStyleCnt="0"/>
      <dgm:spPr/>
    </dgm:pt>
    <dgm:pt modelId="{D9697004-16B0-4A88-B2E8-AF280FE0F31C}" type="pres">
      <dgm:prSet presAssocID="{FC090A7D-2AAE-4CFC-AA18-3312B3599DC7}" presName="child1group" presStyleCnt="0"/>
      <dgm:spPr/>
    </dgm:pt>
    <dgm:pt modelId="{E0FE00B5-8E14-401E-ADD6-536F0781E4DB}" type="pres">
      <dgm:prSet presAssocID="{FC090A7D-2AAE-4CFC-AA18-3312B3599DC7}" presName="child1" presStyleLbl="bgAcc1" presStyleIdx="0" presStyleCnt="3" custScaleX="147380" custLinFactNeighborX="-6536" custLinFactNeighborY="-10963"/>
      <dgm:spPr/>
      <dgm:t>
        <a:bodyPr/>
        <a:lstStyle/>
        <a:p>
          <a:endParaRPr lang="fr-FR"/>
        </a:p>
      </dgm:t>
    </dgm:pt>
    <dgm:pt modelId="{A168BC94-C2DE-47E1-AECC-EB4ABAB522DC}" type="pres">
      <dgm:prSet presAssocID="{FC090A7D-2AAE-4CFC-AA18-3312B3599DC7}" presName="child1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8B2464-FE8C-4BE2-A4D2-82F94801D522}" type="pres">
      <dgm:prSet presAssocID="{FC090A7D-2AAE-4CFC-AA18-3312B3599DC7}" presName="child2group" presStyleCnt="0"/>
      <dgm:spPr/>
    </dgm:pt>
    <dgm:pt modelId="{C3F894F2-D67D-4F01-B9D7-8B9368272B98}" type="pres">
      <dgm:prSet presAssocID="{FC090A7D-2AAE-4CFC-AA18-3312B3599DC7}" presName="child2" presStyleLbl="bgAcc1" presStyleIdx="1" presStyleCnt="3" custScaleX="140581" custScaleY="136776" custLinFactNeighborX="4864"/>
      <dgm:spPr/>
      <dgm:t>
        <a:bodyPr/>
        <a:lstStyle/>
        <a:p>
          <a:endParaRPr lang="fr-FR"/>
        </a:p>
      </dgm:t>
    </dgm:pt>
    <dgm:pt modelId="{3723A3B6-2268-4F3B-99FA-0CF5315004C0}" type="pres">
      <dgm:prSet presAssocID="{FC090A7D-2AAE-4CFC-AA18-3312B3599DC7}" presName="child2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3AE6B95-B49D-4F17-9C3D-3D7E8EDA18F3}" type="pres">
      <dgm:prSet presAssocID="{FC090A7D-2AAE-4CFC-AA18-3312B3599DC7}" presName="child4group" presStyleCnt="0"/>
      <dgm:spPr/>
    </dgm:pt>
    <dgm:pt modelId="{4C10DDD5-DA5E-499F-9290-E559BE94C820}" type="pres">
      <dgm:prSet presAssocID="{FC090A7D-2AAE-4CFC-AA18-3312B3599DC7}" presName="child4" presStyleLbl="bgAcc1" presStyleIdx="2" presStyleCnt="3" custScaleX="149207" custLinFactNeighborX="-13903" custLinFactNeighborY="-2849"/>
      <dgm:spPr/>
      <dgm:t>
        <a:bodyPr/>
        <a:lstStyle/>
        <a:p>
          <a:endParaRPr lang="fr-FR"/>
        </a:p>
      </dgm:t>
    </dgm:pt>
    <dgm:pt modelId="{549EA6B2-CD21-4F87-A962-B922E2F77BA3}" type="pres">
      <dgm:prSet presAssocID="{FC090A7D-2AAE-4CFC-AA18-3312B3599DC7}" presName="child4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551B78-8EEE-4FC9-BF0D-2B241A610CBA}" type="pres">
      <dgm:prSet presAssocID="{FC090A7D-2AAE-4CFC-AA18-3312B3599DC7}" presName="childPlaceholder" presStyleCnt="0"/>
      <dgm:spPr/>
    </dgm:pt>
    <dgm:pt modelId="{F6551DE6-DC4E-45F0-B47D-D02357EB174E}" type="pres">
      <dgm:prSet presAssocID="{FC090A7D-2AAE-4CFC-AA18-3312B3599DC7}" presName="circle" presStyleCnt="0"/>
      <dgm:spPr/>
    </dgm:pt>
    <dgm:pt modelId="{74D9F23C-8C28-4D2C-B40B-1FE3875F31D8}" type="pres">
      <dgm:prSet presAssocID="{FC090A7D-2AAE-4CFC-AA18-3312B3599DC7}" presName="quadrant1" presStyleLbl="node1" presStyleIdx="0" presStyleCnt="4" custScaleX="89468" custScaleY="88414" custLinFactNeighborX="1933" custLinFactNeighborY="298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2EF3AB-5F8B-42D3-B6F7-AA7096CE460D}" type="pres">
      <dgm:prSet presAssocID="{FC090A7D-2AAE-4CFC-AA18-3312B3599DC7}" presName="quadrant2" presStyleLbl="node1" presStyleIdx="1" presStyleCnt="4" custScaleX="108404" custScaleY="114997" custLinFactNeighborX="2680" custLinFactNeighborY="-348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7C2652C-E721-48BE-B199-28E9BCA11E70}" type="pres">
      <dgm:prSet presAssocID="{FC090A7D-2AAE-4CFC-AA18-3312B3599DC7}" presName="quadrant3" presStyleLbl="node1" presStyleIdx="2" presStyleCnt="4" custLinFactNeighborX="76679" custLinFactNeighborY="428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4D93AE-1D06-407B-8140-3148650DC7EE}" type="pres">
      <dgm:prSet presAssocID="{FC090A7D-2AAE-4CFC-AA18-3312B3599DC7}" presName="quadrant4" presStyleLbl="node1" presStyleIdx="3" presStyleCnt="4" custAng="0" custScaleX="10978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3B7CB4-AAC4-47C4-ACAF-E334891FAC55}" type="pres">
      <dgm:prSet presAssocID="{FC090A7D-2AAE-4CFC-AA18-3312B3599DC7}" presName="quadrantPlaceholder" presStyleCnt="0"/>
      <dgm:spPr/>
    </dgm:pt>
    <dgm:pt modelId="{1CC7DCA6-E145-439C-9F1B-B587CDD59487}" type="pres">
      <dgm:prSet presAssocID="{FC090A7D-2AAE-4CFC-AA18-3312B3599DC7}" presName="center1" presStyleLbl="fgShp" presStyleIdx="0" presStyleCnt="2"/>
      <dgm:spPr/>
    </dgm:pt>
    <dgm:pt modelId="{F1785C99-4A08-4F45-BA27-17575DE19E80}" type="pres">
      <dgm:prSet presAssocID="{FC090A7D-2AAE-4CFC-AA18-3312B3599DC7}" presName="center2" presStyleLbl="fgShp" presStyleIdx="1" presStyleCnt="2"/>
      <dgm:spPr/>
    </dgm:pt>
  </dgm:ptLst>
  <dgm:cxnLst>
    <dgm:cxn modelId="{6A3CEC92-B2E5-4813-8584-7BFF26E6D3E5}" type="presOf" srcId="{C0EF6461-16CC-4E34-992A-7F6F9E079130}" destId="{A168BC94-C2DE-47E1-AECC-EB4ABAB522DC}" srcOrd="1" destOrd="1" presId="urn:microsoft.com/office/officeart/2005/8/layout/cycle4"/>
    <dgm:cxn modelId="{73F0CF47-D025-49C1-9035-63F4C1EC1062}" srcId="{195C2AB6-0805-492D-A7F8-AE56CB6E6C5B}" destId="{D17C752B-E01B-4EA5-B362-9CC4B59F0532}" srcOrd="0" destOrd="0" parTransId="{788158DF-A791-4E8A-8F72-90C5FC8B7C6F}" sibTransId="{20DB5575-CE62-424F-B292-A0B893CACBA4}"/>
    <dgm:cxn modelId="{A64C3E13-B6B1-4295-B5AC-3F97A63125B3}" type="presOf" srcId="{C0EF6461-16CC-4E34-992A-7F6F9E079130}" destId="{E0FE00B5-8E14-401E-ADD6-536F0781E4DB}" srcOrd="0" destOrd="1" presId="urn:microsoft.com/office/officeart/2005/8/layout/cycle4"/>
    <dgm:cxn modelId="{020B97DD-1EAA-4FD1-8C40-973BBBFF372B}" type="presOf" srcId="{9088C3EC-1AB1-4100-8FA9-4999B56D4307}" destId="{082EF3AB-5F8B-42D3-B6F7-AA7096CE460D}" srcOrd="0" destOrd="0" presId="urn:microsoft.com/office/officeart/2005/8/layout/cycle4"/>
    <dgm:cxn modelId="{C98050D1-2D4A-4136-BF02-625132B97D36}" type="presOf" srcId="{04C04C6B-E28C-4321-96BB-D218D820182D}" destId="{C3F894F2-D67D-4F01-B9D7-8B9368272B98}" srcOrd="0" destOrd="0" presId="urn:microsoft.com/office/officeart/2005/8/layout/cycle4"/>
    <dgm:cxn modelId="{5293228F-3DB6-4FEE-ABB6-2B8A1A75E77C}" srcId="{9088C3EC-1AB1-4100-8FA9-4999B56D4307}" destId="{FF7B4164-1E69-4EF2-A5A3-7CC624793776}" srcOrd="2" destOrd="0" parTransId="{1C287275-76A3-4A35-9816-0EF9F406FD2A}" sibTransId="{A0D565EC-E2E4-4087-9B22-23C2776077B8}"/>
    <dgm:cxn modelId="{E2CE0D3E-7DDB-495E-A9BA-DD2CDD5F1FCC}" srcId="{9088C3EC-1AB1-4100-8FA9-4999B56D4307}" destId="{08DCE04E-9E23-4670-8B2C-261B32AADA70}" srcOrd="4" destOrd="0" parTransId="{47486165-9CEF-44F9-BA70-9D7A30F87B17}" sibTransId="{C0511505-7BF8-46C0-9A6F-BF14991EB28B}"/>
    <dgm:cxn modelId="{9E692614-3B94-4047-9232-5F1728D6C56B}" srcId="{FC090A7D-2AAE-4CFC-AA18-3312B3599DC7}" destId="{38F746C6-A145-4DFE-9BC0-88CDE7E72CCC}" srcOrd="2" destOrd="0" parTransId="{D5B0FF8E-2426-4080-ADE6-C81775114736}" sibTransId="{C9DCAEDF-D38F-449B-9690-F389688BC209}"/>
    <dgm:cxn modelId="{4C0EAB7D-EF2C-4777-9CDF-7541E4B1E195}" type="presOf" srcId="{08DCE04E-9E23-4670-8B2C-261B32AADA70}" destId="{3723A3B6-2268-4F3B-99FA-0CF5315004C0}" srcOrd="1" destOrd="4" presId="urn:microsoft.com/office/officeart/2005/8/layout/cycle4"/>
    <dgm:cxn modelId="{E321C919-560E-4E22-8DD0-082C91AF4690}" srcId="{195C2AB6-0805-492D-A7F8-AE56CB6E6C5B}" destId="{8AB0CF0F-A5D0-4BC8-A206-794A644FC8B4}" srcOrd="2" destOrd="0" parTransId="{5549AABF-132C-4EAF-89B1-7476BAA5697A}" sibTransId="{14A172B6-A29B-416D-9555-253DBA6BEAF9}"/>
    <dgm:cxn modelId="{080B807F-429C-4093-96A0-443D51FE561A}" type="presOf" srcId="{03D67290-7FE6-4860-99BC-853DA5076B2D}" destId="{549EA6B2-CD21-4F87-A962-B922E2F77BA3}" srcOrd="1" destOrd="1" presId="urn:microsoft.com/office/officeart/2005/8/layout/cycle4"/>
    <dgm:cxn modelId="{1B541C24-7E11-448F-A913-266353ACBF23}" type="presOf" srcId="{7422C97D-4D3F-4EE0-ACEF-0EE634069CBF}" destId="{C3F894F2-D67D-4F01-B9D7-8B9368272B98}" srcOrd="0" destOrd="5" presId="urn:microsoft.com/office/officeart/2005/8/layout/cycle4"/>
    <dgm:cxn modelId="{8F11E996-F407-4EC4-B05F-FD7BDE32DB9E}" type="presOf" srcId="{165C3694-B6A4-43A1-8180-16E4A7A6459C}" destId="{4C10DDD5-DA5E-499F-9290-E559BE94C820}" srcOrd="0" destOrd="0" presId="urn:microsoft.com/office/officeart/2005/8/layout/cycle4"/>
    <dgm:cxn modelId="{E2EC3C27-A595-40FC-AC1F-5DCA3F185C5A}" srcId="{195C2AB6-0805-492D-A7F8-AE56CB6E6C5B}" destId="{C0EF6461-16CC-4E34-992A-7F6F9E079130}" srcOrd="1" destOrd="0" parTransId="{7FA1C60D-AE8E-4BBB-A279-8A47F0DD9183}" sibTransId="{739DDEEA-5D34-4FAE-A286-D4CF63049129}"/>
    <dgm:cxn modelId="{21D5F4AA-0E63-43FC-A0D5-1F554349DC70}" srcId="{9088C3EC-1AB1-4100-8FA9-4999B56D4307}" destId="{7422C97D-4D3F-4EE0-ACEF-0EE634069CBF}" srcOrd="5" destOrd="0" parTransId="{5414A47E-6D09-4944-AACA-471AE793806F}" sibTransId="{551718D1-40E9-4EE8-A44E-A0372D911235}"/>
    <dgm:cxn modelId="{5380AE15-77F2-4F4F-BD31-4EFEB8A677E1}" type="presOf" srcId="{D17C752B-E01B-4EA5-B362-9CC4B59F0532}" destId="{E0FE00B5-8E14-401E-ADD6-536F0781E4DB}" srcOrd="0" destOrd="0" presId="urn:microsoft.com/office/officeart/2005/8/layout/cycle4"/>
    <dgm:cxn modelId="{2282F6F8-CF39-45DE-BD12-9F8A3B37CFEB}" type="presOf" srcId="{08DCE04E-9E23-4670-8B2C-261B32AADA70}" destId="{C3F894F2-D67D-4F01-B9D7-8B9368272B98}" srcOrd="0" destOrd="4" presId="urn:microsoft.com/office/officeart/2005/8/layout/cycle4"/>
    <dgm:cxn modelId="{196D792D-980F-42F4-AE23-E369CD869C8A}" type="presOf" srcId="{FF7B4164-1E69-4EF2-A5A3-7CC624793776}" destId="{3723A3B6-2268-4F3B-99FA-0CF5315004C0}" srcOrd="1" destOrd="2" presId="urn:microsoft.com/office/officeart/2005/8/layout/cycle4"/>
    <dgm:cxn modelId="{3E8DC935-E2AC-443F-AF23-4325EB53D5C2}" srcId="{89B453ED-CEF1-4A4B-A8A1-4582462590CB}" destId="{03D67290-7FE6-4860-99BC-853DA5076B2D}" srcOrd="1" destOrd="0" parTransId="{371D4913-00B9-47EF-8C53-3DA00F496827}" sibTransId="{4784165B-709F-4976-AFA0-02F6B0485E06}"/>
    <dgm:cxn modelId="{BB2E24D2-FEA7-4C58-A8FB-47E6B34E93B6}" type="presOf" srcId="{D17C752B-E01B-4EA5-B362-9CC4B59F0532}" destId="{A168BC94-C2DE-47E1-AECC-EB4ABAB522DC}" srcOrd="1" destOrd="0" presId="urn:microsoft.com/office/officeart/2005/8/layout/cycle4"/>
    <dgm:cxn modelId="{E578E57B-F7F1-40F6-BB9B-904A74F71AED}" type="presOf" srcId="{04C04C6B-E28C-4321-96BB-D218D820182D}" destId="{3723A3B6-2268-4F3B-99FA-0CF5315004C0}" srcOrd="1" destOrd="0" presId="urn:microsoft.com/office/officeart/2005/8/layout/cycle4"/>
    <dgm:cxn modelId="{259CBB5B-2CC1-422C-BD8D-9B32E880C04D}" type="presOf" srcId="{89B453ED-CEF1-4A4B-A8A1-4582462590CB}" destId="{8F4D93AE-1D06-407B-8140-3148650DC7EE}" srcOrd="0" destOrd="0" presId="urn:microsoft.com/office/officeart/2005/8/layout/cycle4"/>
    <dgm:cxn modelId="{12D1293A-84FD-404E-B08E-DB591BD73DC1}" srcId="{FC090A7D-2AAE-4CFC-AA18-3312B3599DC7}" destId="{9088C3EC-1AB1-4100-8FA9-4999B56D4307}" srcOrd="1" destOrd="0" parTransId="{0DA8B7AA-1593-4FFC-BF92-AF73115C917C}" sibTransId="{36EF6B96-71B6-471C-8E19-C778790B8A6F}"/>
    <dgm:cxn modelId="{EFD50204-39C1-4A02-A325-4EF99F26CFD7}" type="presOf" srcId="{FC090A7D-2AAE-4CFC-AA18-3312B3599DC7}" destId="{C13C1AB7-D133-488F-A185-F488AA208197}" srcOrd="0" destOrd="0" presId="urn:microsoft.com/office/officeart/2005/8/layout/cycle4"/>
    <dgm:cxn modelId="{2A563E59-BF2C-4176-93D7-F0F88A898592}" type="presOf" srcId="{38F746C6-A145-4DFE-9BC0-88CDE7E72CCC}" destId="{D7C2652C-E721-48BE-B199-28E9BCA11E70}" srcOrd="0" destOrd="0" presId="urn:microsoft.com/office/officeart/2005/8/layout/cycle4"/>
    <dgm:cxn modelId="{DD010E42-4686-4978-A38F-DB62154D58C5}" type="presOf" srcId="{9FDBDB4B-84AA-433D-B441-4B8A22965917}" destId="{C3F894F2-D67D-4F01-B9D7-8B9368272B98}" srcOrd="0" destOrd="1" presId="urn:microsoft.com/office/officeart/2005/8/layout/cycle4"/>
    <dgm:cxn modelId="{083838D2-A8C4-4263-88F7-43B17255BD67}" srcId="{FC090A7D-2AAE-4CFC-AA18-3312B3599DC7}" destId="{195C2AB6-0805-492D-A7F8-AE56CB6E6C5B}" srcOrd="0" destOrd="0" parTransId="{496795F7-E6D9-4FC0-BEA6-1F19CE167232}" sibTransId="{C042C6DF-1ED2-46D9-8EE8-95843493720F}"/>
    <dgm:cxn modelId="{E0760ED8-5268-4B28-B37D-632A62A4381B}" type="presOf" srcId="{8AB0CF0F-A5D0-4BC8-A206-794A644FC8B4}" destId="{E0FE00B5-8E14-401E-ADD6-536F0781E4DB}" srcOrd="0" destOrd="2" presId="urn:microsoft.com/office/officeart/2005/8/layout/cycle4"/>
    <dgm:cxn modelId="{EAFD1775-87EB-41AB-AE7E-765BDAB3A22A}" type="presOf" srcId="{165C3694-B6A4-43A1-8180-16E4A7A6459C}" destId="{549EA6B2-CD21-4F87-A962-B922E2F77BA3}" srcOrd="1" destOrd="0" presId="urn:microsoft.com/office/officeart/2005/8/layout/cycle4"/>
    <dgm:cxn modelId="{003F93C1-3554-4951-91FA-01022AD1368B}" type="presOf" srcId="{03D67290-7FE6-4860-99BC-853DA5076B2D}" destId="{4C10DDD5-DA5E-499F-9290-E559BE94C820}" srcOrd="0" destOrd="1" presId="urn:microsoft.com/office/officeart/2005/8/layout/cycle4"/>
    <dgm:cxn modelId="{ED176077-F21A-46E7-9C96-82D68D284895}" type="presOf" srcId="{195C2AB6-0805-492D-A7F8-AE56CB6E6C5B}" destId="{74D9F23C-8C28-4D2C-B40B-1FE3875F31D8}" srcOrd="0" destOrd="0" presId="urn:microsoft.com/office/officeart/2005/8/layout/cycle4"/>
    <dgm:cxn modelId="{CCC5BE4D-29BC-44F4-A245-D9FD187EE422}" type="presOf" srcId="{8AB0CF0F-A5D0-4BC8-A206-794A644FC8B4}" destId="{A168BC94-C2DE-47E1-AECC-EB4ABAB522DC}" srcOrd="1" destOrd="2" presId="urn:microsoft.com/office/officeart/2005/8/layout/cycle4"/>
    <dgm:cxn modelId="{848739C8-86FA-4A17-BB21-C52CEDA0A1AA}" srcId="{89B453ED-CEF1-4A4B-A8A1-4582462590CB}" destId="{165C3694-B6A4-43A1-8180-16E4A7A6459C}" srcOrd="0" destOrd="0" parTransId="{1E639A63-F94A-4E47-991B-A67EB5C9F4A6}" sibTransId="{F957DFC8-55FA-40C8-93A3-DE719E5A6AB9}"/>
    <dgm:cxn modelId="{CE2834F0-E6CA-405E-A556-9C501542377F}" srcId="{FC090A7D-2AAE-4CFC-AA18-3312B3599DC7}" destId="{89B453ED-CEF1-4A4B-A8A1-4582462590CB}" srcOrd="3" destOrd="0" parTransId="{802165E9-FB11-4EC9-B6AB-16FC5F6CDF79}" sibTransId="{D36BAB20-BF53-466C-975F-2C1D16DE6D27}"/>
    <dgm:cxn modelId="{B5F32757-1C86-4098-948C-29393C9DB44D}" type="presOf" srcId="{7422C97D-4D3F-4EE0-ACEF-0EE634069CBF}" destId="{3723A3B6-2268-4F3B-99FA-0CF5315004C0}" srcOrd="1" destOrd="5" presId="urn:microsoft.com/office/officeart/2005/8/layout/cycle4"/>
    <dgm:cxn modelId="{18353020-5501-4B5D-BD3D-FDDA0CC6DCBE}" srcId="{9088C3EC-1AB1-4100-8FA9-4999B56D4307}" destId="{9FDBDB4B-84AA-433D-B441-4B8A22965917}" srcOrd="1" destOrd="0" parTransId="{2F9AF218-633D-4EFF-A8A6-A306C0F75532}" sibTransId="{995811F5-DA68-4A00-9D97-49B9B5CD9A1B}"/>
    <dgm:cxn modelId="{5B3AA252-BE97-49EC-80BA-CCD998156D86}" type="presOf" srcId="{9FDBDB4B-84AA-433D-B441-4B8A22965917}" destId="{3723A3B6-2268-4F3B-99FA-0CF5315004C0}" srcOrd="1" destOrd="1" presId="urn:microsoft.com/office/officeart/2005/8/layout/cycle4"/>
    <dgm:cxn modelId="{21AAA1AE-1BC1-4150-91F8-43D63039A5EF}" type="presOf" srcId="{FF7B4164-1E69-4EF2-A5A3-7CC624793776}" destId="{C3F894F2-D67D-4F01-B9D7-8B9368272B98}" srcOrd="0" destOrd="2" presId="urn:microsoft.com/office/officeart/2005/8/layout/cycle4"/>
    <dgm:cxn modelId="{9769162F-390C-479D-AA32-33B0D9D0C9F8}" type="presOf" srcId="{6397E088-666F-4C41-9579-E1EBFD4CDFC1}" destId="{C3F894F2-D67D-4F01-B9D7-8B9368272B98}" srcOrd="0" destOrd="3" presId="urn:microsoft.com/office/officeart/2005/8/layout/cycle4"/>
    <dgm:cxn modelId="{0A28DC51-3312-4703-8F06-BC0268C24F53}" type="presOf" srcId="{6397E088-666F-4C41-9579-E1EBFD4CDFC1}" destId="{3723A3B6-2268-4F3B-99FA-0CF5315004C0}" srcOrd="1" destOrd="3" presId="urn:microsoft.com/office/officeart/2005/8/layout/cycle4"/>
    <dgm:cxn modelId="{C4A0AFC4-CC40-42CE-AE19-141BB3A59FB3}" srcId="{9088C3EC-1AB1-4100-8FA9-4999B56D4307}" destId="{6397E088-666F-4C41-9579-E1EBFD4CDFC1}" srcOrd="3" destOrd="0" parTransId="{1F490199-20DB-4160-BE2E-4D7448218CCD}" sibTransId="{318ACF99-082F-45CF-A59B-807EA26065A3}"/>
    <dgm:cxn modelId="{27ADDEEA-548D-4426-A329-439F6A41BBB3}" srcId="{9088C3EC-1AB1-4100-8FA9-4999B56D4307}" destId="{04C04C6B-E28C-4321-96BB-D218D820182D}" srcOrd="0" destOrd="0" parTransId="{BD0C3F91-9011-4FF7-AC46-36F654CF925B}" sibTransId="{B84D7583-4860-472D-996B-6EFF0A54BF02}"/>
    <dgm:cxn modelId="{6B028D45-DE77-4292-BFE1-07EA1C8EBC79}" type="presParOf" srcId="{C13C1AB7-D133-488F-A185-F488AA208197}" destId="{44C76E97-E8CB-4A02-86D6-B023A195A5F0}" srcOrd="0" destOrd="0" presId="urn:microsoft.com/office/officeart/2005/8/layout/cycle4"/>
    <dgm:cxn modelId="{C70D7242-EE27-454C-A97F-42777FF1F5DB}" type="presParOf" srcId="{44C76E97-E8CB-4A02-86D6-B023A195A5F0}" destId="{D9697004-16B0-4A88-B2E8-AF280FE0F31C}" srcOrd="0" destOrd="0" presId="urn:microsoft.com/office/officeart/2005/8/layout/cycle4"/>
    <dgm:cxn modelId="{DD78BD50-046D-4426-8828-C544153F2B6D}" type="presParOf" srcId="{D9697004-16B0-4A88-B2E8-AF280FE0F31C}" destId="{E0FE00B5-8E14-401E-ADD6-536F0781E4DB}" srcOrd="0" destOrd="0" presId="urn:microsoft.com/office/officeart/2005/8/layout/cycle4"/>
    <dgm:cxn modelId="{1F080978-CC8B-4BCF-ADE8-DDFC4C0CBFA6}" type="presParOf" srcId="{D9697004-16B0-4A88-B2E8-AF280FE0F31C}" destId="{A168BC94-C2DE-47E1-AECC-EB4ABAB522DC}" srcOrd="1" destOrd="0" presId="urn:microsoft.com/office/officeart/2005/8/layout/cycle4"/>
    <dgm:cxn modelId="{06D22634-A7B0-464D-AA3D-63EAA7607006}" type="presParOf" srcId="{44C76E97-E8CB-4A02-86D6-B023A195A5F0}" destId="{638B2464-FE8C-4BE2-A4D2-82F94801D522}" srcOrd="1" destOrd="0" presId="urn:microsoft.com/office/officeart/2005/8/layout/cycle4"/>
    <dgm:cxn modelId="{C24187C9-C674-45A2-8A1A-0A210DF6F0F3}" type="presParOf" srcId="{638B2464-FE8C-4BE2-A4D2-82F94801D522}" destId="{C3F894F2-D67D-4F01-B9D7-8B9368272B98}" srcOrd="0" destOrd="0" presId="urn:microsoft.com/office/officeart/2005/8/layout/cycle4"/>
    <dgm:cxn modelId="{86DFBACB-D6EE-4730-93E8-0AC364C3EEF5}" type="presParOf" srcId="{638B2464-FE8C-4BE2-A4D2-82F94801D522}" destId="{3723A3B6-2268-4F3B-99FA-0CF5315004C0}" srcOrd="1" destOrd="0" presId="urn:microsoft.com/office/officeart/2005/8/layout/cycle4"/>
    <dgm:cxn modelId="{F4134C78-7E7B-4D2C-A26A-950A3B324941}" type="presParOf" srcId="{44C76E97-E8CB-4A02-86D6-B023A195A5F0}" destId="{33AE6B95-B49D-4F17-9C3D-3D7E8EDA18F3}" srcOrd="2" destOrd="0" presId="urn:microsoft.com/office/officeart/2005/8/layout/cycle4"/>
    <dgm:cxn modelId="{AE4C4684-2865-4F69-82D2-7810B14825EE}" type="presParOf" srcId="{33AE6B95-B49D-4F17-9C3D-3D7E8EDA18F3}" destId="{4C10DDD5-DA5E-499F-9290-E559BE94C820}" srcOrd="0" destOrd="0" presId="urn:microsoft.com/office/officeart/2005/8/layout/cycle4"/>
    <dgm:cxn modelId="{0CC9398F-0580-4CE1-A028-5CE9D46213E1}" type="presParOf" srcId="{33AE6B95-B49D-4F17-9C3D-3D7E8EDA18F3}" destId="{549EA6B2-CD21-4F87-A962-B922E2F77BA3}" srcOrd="1" destOrd="0" presId="urn:microsoft.com/office/officeart/2005/8/layout/cycle4"/>
    <dgm:cxn modelId="{BDBAC5A3-7E44-4952-9D0A-5DB8AEF924E5}" type="presParOf" srcId="{44C76E97-E8CB-4A02-86D6-B023A195A5F0}" destId="{D0551B78-8EEE-4FC9-BF0D-2B241A610CBA}" srcOrd="3" destOrd="0" presId="urn:microsoft.com/office/officeart/2005/8/layout/cycle4"/>
    <dgm:cxn modelId="{6364E882-3983-460F-B378-DC46C56A3580}" type="presParOf" srcId="{C13C1AB7-D133-488F-A185-F488AA208197}" destId="{F6551DE6-DC4E-45F0-B47D-D02357EB174E}" srcOrd="1" destOrd="0" presId="urn:microsoft.com/office/officeart/2005/8/layout/cycle4"/>
    <dgm:cxn modelId="{93368E8F-E456-4BA7-B414-67B1C588CFF6}" type="presParOf" srcId="{F6551DE6-DC4E-45F0-B47D-D02357EB174E}" destId="{74D9F23C-8C28-4D2C-B40B-1FE3875F31D8}" srcOrd="0" destOrd="0" presId="urn:microsoft.com/office/officeart/2005/8/layout/cycle4"/>
    <dgm:cxn modelId="{A9CF9808-6AC6-40EF-9C0B-C47487AB157D}" type="presParOf" srcId="{F6551DE6-DC4E-45F0-B47D-D02357EB174E}" destId="{082EF3AB-5F8B-42D3-B6F7-AA7096CE460D}" srcOrd="1" destOrd="0" presId="urn:microsoft.com/office/officeart/2005/8/layout/cycle4"/>
    <dgm:cxn modelId="{F50F3A3C-29EC-498D-93BD-4D42CF6887DC}" type="presParOf" srcId="{F6551DE6-DC4E-45F0-B47D-D02357EB174E}" destId="{D7C2652C-E721-48BE-B199-28E9BCA11E70}" srcOrd="2" destOrd="0" presId="urn:microsoft.com/office/officeart/2005/8/layout/cycle4"/>
    <dgm:cxn modelId="{BDC13F18-1081-4ED5-990D-F24C64A001D7}" type="presParOf" srcId="{F6551DE6-DC4E-45F0-B47D-D02357EB174E}" destId="{8F4D93AE-1D06-407B-8140-3148650DC7EE}" srcOrd="3" destOrd="0" presId="urn:microsoft.com/office/officeart/2005/8/layout/cycle4"/>
    <dgm:cxn modelId="{E2E2B1C3-7B11-44E8-997B-B4B331BEFB31}" type="presParOf" srcId="{F6551DE6-DC4E-45F0-B47D-D02357EB174E}" destId="{DB3B7CB4-AAC4-47C4-ACAF-E334891FAC55}" srcOrd="4" destOrd="0" presId="urn:microsoft.com/office/officeart/2005/8/layout/cycle4"/>
    <dgm:cxn modelId="{DD1C9D21-C078-4DE2-B2F2-E8860EB85375}" type="presParOf" srcId="{C13C1AB7-D133-488F-A185-F488AA208197}" destId="{1CC7DCA6-E145-439C-9F1B-B587CDD59487}" srcOrd="2" destOrd="0" presId="urn:microsoft.com/office/officeart/2005/8/layout/cycle4"/>
    <dgm:cxn modelId="{06033A21-B95B-4A3A-A441-B7CD517CE157}" type="presParOf" srcId="{C13C1AB7-D133-488F-A185-F488AA208197}" destId="{F1785C99-4A08-4F45-BA27-17575DE19E80}" srcOrd="3" destOrd="0" presId="urn:microsoft.com/office/officeart/2005/8/layout/cycle4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9AB3E9-2AB8-4E82-9B24-774D12A884A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D0321FE-277B-46D1-B742-E5A558921B74}">
      <dgm:prSet phldrT="[Texte]"/>
      <dgm:spPr/>
      <dgm:t>
        <a:bodyPr/>
        <a:lstStyle/>
        <a:p>
          <a:r>
            <a:rPr lang="fr-FR" dirty="0" smtClean="0"/>
            <a:t>Amidons dit « physiquement inaccessible » (AR1)</a:t>
          </a:r>
          <a:endParaRPr lang="fr-FR" dirty="0"/>
        </a:p>
      </dgm:t>
    </dgm:pt>
    <dgm:pt modelId="{50BD0687-69AA-412D-8EB2-A5F1644504D9}" type="parTrans" cxnId="{3FB8644D-E0BD-4B68-9978-ED91C1CBD9E3}">
      <dgm:prSet/>
      <dgm:spPr/>
      <dgm:t>
        <a:bodyPr/>
        <a:lstStyle/>
        <a:p>
          <a:endParaRPr lang="fr-FR"/>
        </a:p>
      </dgm:t>
    </dgm:pt>
    <dgm:pt modelId="{8AECF08F-C4FA-4707-9EC6-EC7ED3C5E616}" type="sibTrans" cxnId="{3FB8644D-E0BD-4B68-9978-ED91C1CBD9E3}">
      <dgm:prSet/>
      <dgm:spPr/>
      <dgm:t>
        <a:bodyPr/>
        <a:lstStyle/>
        <a:p>
          <a:endParaRPr lang="fr-FR"/>
        </a:p>
      </dgm:t>
    </dgm:pt>
    <dgm:pt modelId="{B6A591F4-3989-4474-A030-8381D2AD6384}">
      <dgm:prSet phldrT="[Texte]"/>
      <dgm:spPr/>
      <dgm:t>
        <a:bodyPr/>
        <a:lstStyle/>
        <a:p>
          <a:r>
            <a:rPr lang="fr-FR" dirty="0" smtClean="0"/>
            <a:t>Emprisonnés dans les cellules végétales</a:t>
          </a:r>
          <a:endParaRPr lang="fr-FR" dirty="0"/>
        </a:p>
      </dgm:t>
    </dgm:pt>
    <dgm:pt modelId="{EEEE06E7-CFC7-4F8D-874B-9793DA3ABD4B}" type="parTrans" cxnId="{4F4925E2-2BB2-48F7-A859-0BA24C7A1CAF}">
      <dgm:prSet/>
      <dgm:spPr/>
      <dgm:t>
        <a:bodyPr/>
        <a:lstStyle/>
        <a:p>
          <a:endParaRPr lang="fr-FR"/>
        </a:p>
      </dgm:t>
    </dgm:pt>
    <dgm:pt modelId="{9D5CC2CC-2870-4198-AB48-AE1CAB9506C6}" type="sibTrans" cxnId="{4F4925E2-2BB2-48F7-A859-0BA24C7A1CAF}">
      <dgm:prSet/>
      <dgm:spPr/>
      <dgm:t>
        <a:bodyPr/>
        <a:lstStyle/>
        <a:p>
          <a:endParaRPr lang="fr-FR"/>
        </a:p>
      </dgm:t>
    </dgm:pt>
    <dgm:pt modelId="{162EC81D-05FD-40D8-8755-21F3034CE7A9}">
      <dgm:prSet phldrT="[Texte]"/>
      <dgm:spPr/>
      <dgm:t>
        <a:bodyPr/>
        <a:lstStyle/>
        <a:p>
          <a:r>
            <a:rPr lang="fr-FR" dirty="0" smtClean="0"/>
            <a:t>Présents dans les légumes sec « entiers »</a:t>
          </a:r>
          <a:endParaRPr lang="fr-FR" dirty="0"/>
        </a:p>
      </dgm:t>
    </dgm:pt>
    <dgm:pt modelId="{B1A15F4A-6E75-4656-9DEF-FA4410F1619F}" type="parTrans" cxnId="{89D31E1A-DE60-4D25-A6E7-BF80E85C19E2}">
      <dgm:prSet/>
      <dgm:spPr/>
      <dgm:t>
        <a:bodyPr/>
        <a:lstStyle/>
        <a:p>
          <a:endParaRPr lang="fr-FR"/>
        </a:p>
      </dgm:t>
    </dgm:pt>
    <dgm:pt modelId="{21392291-CEFE-4E8E-BAC6-9390E57CEF45}" type="sibTrans" cxnId="{89D31E1A-DE60-4D25-A6E7-BF80E85C19E2}">
      <dgm:prSet/>
      <dgm:spPr/>
      <dgm:t>
        <a:bodyPr/>
        <a:lstStyle/>
        <a:p>
          <a:endParaRPr lang="fr-FR"/>
        </a:p>
      </dgm:t>
    </dgm:pt>
    <dgm:pt modelId="{57C179DA-F9B0-4A13-B723-EB79CE937CD7}">
      <dgm:prSet phldrT="[Texte]"/>
      <dgm:spPr/>
      <dgm:t>
        <a:bodyPr/>
        <a:lstStyle/>
        <a:p>
          <a:r>
            <a:rPr lang="fr-FR" dirty="0" smtClean="0"/>
            <a:t>Amidons natifs               de type B (AR2)</a:t>
          </a:r>
          <a:endParaRPr lang="fr-FR" dirty="0"/>
        </a:p>
      </dgm:t>
    </dgm:pt>
    <dgm:pt modelId="{1ABCFA27-1480-4981-9F86-FF1AB0E4DE7E}" type="parTrans" cxnId="{820B5F18-6055-4AD8-B0CA-F93EB89BBD93}">
      <dgm:prSet/>
      <dgm:spPr/>
      <dgm:t>
        <a:bodyPr/>
        <a:lstStyle/>
        <a:p>
          <a:endParaRPr lang="fr-FR"/>
        </a:p>
      </dgm:t>
    </dgm:pt>
    <dgm:pt modelId="{1BFF6524-DF0D-41D7-936F-D8D5E2C57548}" type="sibTrans" cxnId="{820B5F18-6055-4AD8-B0CA-F93EB89BBD93}">
      <dgm:prSet/>
      <dgm:spPr/>
      <dgm:t>
        <a:bodyPr/>
        <a:lstStyle/>
        <a:p>
          <a:endParaRPr lang="fr-FR"/>
        </a:p>
      </dgm:t>
    </dgm:pt>
    <dgm:pt modelId="{269FA5A3-8BE2-40A4-AAD0-27C6EE207758}">
      <dgm:prSet phldrT="[Texte]"/>
      <dgm:spPr/>
      <dgm:t>
        <a:bodyPr/>
        <a:lstStyle/>
        <a:p>
          <a:r>
            <a:rPr lang="fr-FR" dirty="0" smtClean="0"/>
            <a:t>Amidons de </a:t>
          </a:r>
          <a:r>
            <a:rPr lang="fr-FR" b="1" dirty="0" smtClean="0"/>
            <a:t>pomme de terre natif </a:t>
          </a:r>
          <a:r>
            <a:rPr lang="fr-FR" dirty="0" smtClean="0"/>
            <a:t>(perte rapide de ses propriétés à température élevée (60°C en présence d’eau) </a:t>
          </a:r>
          <a:endParaRPr lang="fr-FR" dirty="0"/>
        </a:p>
      </dgm:t>
    </dgm:pt>
    <dgm:pt modelId="{028326F0-60F4-4D18-9F65-24C01B6AE3A5}" type="parTrans" cxnId="{244CC9C9-FAE6-4A17-B5E3-F6258FCD564F}">
      <dgm:prSet/>
      <dgm:spPr/>
      <dgm:t>
        <a:bodyPr/>
        <a:lstStyle/>
        <a:p>
          <a:endParaRPr lang="fr-FR"/>
        </a:p>
      </dgm:t>
    </dgm:pt>
    <dgm:pt modelId="{21BEEF97-F711-4D1B-B2EF-25D703B43123}" type="sibTrans" cxnId="{244CC9C9-FAE6-4A17-B5E3-F6258FCD564F}">
      <dgm:prSet/>
      <dgm:spPr/>
      <dgm:t>
        <a:bodyPr/>
        <a:lstStyle/>
        <a:p>
          <a:endParaRPr lang="fr-FR"/>
        </a:p>
      </dgm:t>
    </dgm:pt>
    <dgm:pt modelId="{6156EEE6-3076-4082-B755-0C90A08A67A7}">
      <dgm:prSet phldrT="[Texte]"/>
      <dgm:spPr/>
      <dgm:t>
        <a:bodyPr/>
        <a:lstStyle/>
        <a:p>
          <a:r>
            <a:rPr lang="fr-FR" dirty="0" smtClean="0"/>
            <a:t>Amidons riches en amylose (ils gardent leurs propriétés à des températures élevées, mais ils gélatinisent à 120°C)</a:t>
          </a:r>
          <a:endParaRPr lang="fr-FR" dirty="0"/>
        </a:p>
      </dgm:t>
    </dgm:pt>
    <dgm:pt modelId="{3DF9CCB8-9596-4421-908F-2457A0AD1BCF}" type="parTrans" cxnId="{D230C8D0-BBEE-4182-A763-2BA2F19D9A3E}">
      <dgm:prSet/>
      <dgm:spPr/>
      <dgm:t>
        <a:bodyPr/>
        <a:lstStyle/>
        <a:p>
          <a:endParaRPr lang="fr-FR"/>
        </a:p>
      </dgm:t>
    </dgm:pt>
    <dgm:pt modelId="{AA7BEAAA-A49E-442F-AD32-7149A337A9E7}" type="sibTrans" cxnId="{D230C8D0-BBEE-4182-A763-2BA2F19D9A3E}">
      <dgm:prSet/>
      <dgm:spPr/>
      <dgm:t>
        <a:bodyPr/>
        <a:lstStyle/>
        <a:p>
          <a:endParaRPr lang="fr-FR"/>
        </a:p>
      </dgm:t>
    </dgm:pt>
    <dgm:pt modelId="{13E123CC-616F-4A9D-8E65-97C4F4F27213}">
      <dgm:prSet phldrT="[Texte]"/>
      <dgm:spPr/>
      <dgm:t>
        <a:bodyPr/>
        <a:lstStyle/>
        <a:p>
          <a:r>
            <a:rPr lang="fr-FR" dirty="0" smtClean="0"/>
            <a:t>Amidons rétrogradés (AR3)</a:t>
          </a:r>
          <a:endParaRPr lang="fr-FR" dirty="0"/>
        </a:p>
      </dgm:t>
    </dgm:pt>
    <dgm:pt modelId="{28A9196D-B49A-4A86-9A8D-649BCB09E68F}" type="parTrans" cxnId="{2753C302-1438-43AB-B927-2B6B1520CDC9}">
      <dgm:prSet/>
      <dgm:spPr/>
      <dgm:t>
        <a:bodyPr/>
        <a:lstStyle/>
        <a:p>
          <a:endParaRPr lang="fr-FR"/>
        </a:p>
      </dgm:t>
    </dgm:pt>
    <dgm:pt modelId="{CB65DE50-02BD-4B4A-AEFA-9211EAF76B6A}" type="sibTrans" cxnId="{2753C302-1438-43AB-B927-2B6B1520CDC9}">
      <dgm:prSet/>
      <dgm:spPr/>
      <dgm:t>
        <a:bodyPr/>
        <a:lstStyle/>
        <a:p>
          <a:endParaRPr lang="fr-FR"/>
        </a:p>
      </dgm:t>
    </dgm:pt>
    <dgm:pt modelId="{E9653FD8-F1D4-408B-8159-68B05F5A26ED}">
      <dgm:prSet phldrT="[Texte]"/>
      <dgm:spPr/>
      <dgm:t>
        <a:bodyPr/>
        <a:lstStyle/>
        <a:p>
          <a:pPr algn="l"/>
          <a:r>
            <a:rPr lang="fr-FR" dirty="0" smtClean="0"/>
            <a:t>Amidons, souvent riches en amylose (30-70%), qui ont subi un traitement </a:t>
          </a:r>
          <a:r>
            <a:rPr lang="fr-FR" dirty="0" err="1" smtClean="0"/>
            <a:t>hydrothermique</a:t>
          </a:r>
          <a:endParaRPr lang="fr-FR" dirty="0"/>
        </a:p>
      </dgm:t>
    </dgm:pt>
    <dgm:pt modelId="{5B9E7629-B218-4BEC-84D2-DF7D710A42BE}" type="parTrans" cxnId="{46496541-BBC2-4453-8C5F-006EC7549727}">
      <dgm:prSet/>
      <dgm:spPr/>
      <dgm:t>
        <a:bodyPr/>
        <a:lstStyle/>
        <a:p>
          <a:endParaRPr lang="fr-FR"/>
        </a:p>
      </dgm:t>
    </dgm:pt>
    <dgm:pt modelId="{68F64DDE-74DE-4883-A249-CE565AA17B76}" type="sibTrans" cxnId="{46496541-BBC2-4453-8C5F-006EC7549727}">
      <dgm:prSet/>
      <dgm:spPr/>
      <dgm:t>
        <a:bodyPr/>
        <a:lstStyle/>
        <a:p>
          <a:endParaRPr lang="fr-FR"/>
        </a:p>
      </dgm:t>
    </dgm:pt>
    <dgm:pt modelId="{6A4B92D8-A07E-49A2-8A13-3A3BE90852E4}">
      <dgm:prSet phldrT="[Texte]"/>
      <dgm:spPr/>
      <dgm:t>
        <a:bodyPr/>
        <a:lstStyle/>
        <a:p>
          <a:r>
            <a:rPr lang="fr-FR" dirty="0" smtClean="0"/>
            <a:t>Paroi cellulaire très résistante (à la plupart des traitements culinaires)</a:t>
          </a:r>
          <a:endParaRPr lang="fr-FR" dirty="0"/>
        </a:p>
      </dgm:t>
    </dgm:pt>
    <dgm:pt modelId="{A30C08C6-CDF3-449B-AAAC-D191077B86D8}" type="parTrans" cxnId="{BD2A20FE-E8E7-4ACB-A801-73C79C913850}">
      <dgm:prSet/>
      <dgm:spPr/>
      <dgm:t>
        <a:bodyPr/>
        <a:lstStyle/>
        <a:p>
          <a:endParaRPr lang="fr-FR"/>
        </a:p>
      </dgm:t>
    </dgm:pt>
    <dgm:pt modelId="{3F64F6FE-3CA5-49C8-A524-44E6E613364C}" type="sibTrans" cxnId="{BD2A20FE-E8E7-4ACB-A801-73C79C913850}">
      <dgm:prSet/>
      <dgm:spPr/>
      <dgm:t>
        <a:bodyPr/>
        <a:lstStyle/>
        <a:p>
          <a:endParaRPr lang="fr-FR"/>
        </a:p>
      </dgm:t>
    </dgm:pt>
    <dgm:pt modelId="{F3342B74-B95B-4241-811F-83267E64EA26}">
      <dgm:prSet phldrT="[Texte]"/>
      <dgm:spPr/>
      <dgm:t>
        <a:bodyPr/>
        <a:lstStyle/>
        <a:p>
          <a:pPr algn="l"/>
          <a:r>
            <a:rPr lang="fr-FR" dirty="0" smtClean="0"/>
            <a:t>Gélatinisation de l’amidon</a:t>
          </a:r>
          <a:endParaRPr lang="fr-FR" dirty="0"/>
        </a:p>
      </dgm:t>
    </dgm:pt>
    <dgm:pt modelId="{7002DE77-C529-4A78-A2C9-746D4969918D}" type="parTrans" cxnId="{E0C73ACC-D243-4F2F-AA69-E1FE5A67BB23}">
      <dgm:prSet/>
      <dgm:spPr/>
      <dgm:t>
        <a:bodyPr/>
        <a:lstStyle/>
        <a:p>
          <a:endParaRPr lang="fr-FR"/>
        </a:p>
      </dgm:t>
    </dgm:pt>
    <dgm:pt modelId="{DEC239FE-5EC8-4963-BB32-CB55A40C6732}" type="sibTrans" cxnId="{E0C73ACC-D243-4F2F-AA69-E1FE5A67BB23}">
      <dgm:prSet/>
      <dgm:spPr/>
      <dgm:t>
        <a:bodyPr/>
        <a:lstStyle/>
        <a:p>
          <a:endParaRPr lang="fr-FR"/>
        </a:p>
      </dgm:t>
    </dgm:pt>
    <dgm:pt modelId="{720166AA-2271-475A-9C09-BAB4CFEBC679}">
      <dgm:prSet phldrT="[Texte]"/>
      <dgm:spPr/>
      <dgm:t>
        <a:bodyPr/>
        <a:lstStyle/>
        <a:p>
          <a:pPr algn="l"/>
          <a:endParaRPr lang="fr-FR" dirty="0"/>
        </a:p>
      </dgm:t>
    </dgm:pt>
    <dgm:pt modelId="{41F0638E-5B22-4801-909C-14112661E8FA}" type="parTrans" cxnId="{FF39593A-18F0-4E9F-BFF0-82BA796DE9CC}">
      <dgm:prSet/>
      <dgm:spPr/>
      <dgm:t>
        <a:bodyPr/>
        <a:lstStyle/>
        <a:p>
          <a:endParaRPr lang="fr-FR"/>
        </a:p>
      </dgm:t>
    </dgm:pt>
    <dgm:pt modelId="{B13FDFED-C420-4BFB-8220-3229AF44D386}" type="sibTrans" cxnId="{FF39593A-18F0-4E9F-BFF0-82BA796DE9CC}">
      <dgm:prSet/>
      <dgm:spPr/>
      <dgm:t>
        <a:bodyPr/>
        <a:lstStyle/>
        <a:p>
          <a:endParaRPr lang="fr-FR"/>
        </a:p>
      </dgm:t>
    </dgm:pt>
    <dgm:pt modelId="{B4184EB9-B325-445E-BFF2-E8C9244CD967}">
      <dgm:prSet phldrT="[Texte]"/>
      <dgm:spPr/>
      <dgm:t>
        <a:bodyPr/>
        <a:lstStyle/>
        <a:p>
          <a:pPr algn="l"/>
          <a:r>
            <a:rPr lang="fr-FR" dirty="0" smtClean="0"/>
            <a:t>Recristallisation partielle de l’amidon (appelée rétrogradation)</a:t>
          </a:r>
          <a:endParaRPr lang="fr-FR" dirty="0"/>
        </a:p>
      </dgm:t>
    </dgm:pt>
    <dgm:pt modelId="{35E7075F-8122-4DCD-95E0-25486FC2D734}" type="parTrans" cxnId="{C786A323-EF63-4B59-84FE-CC2BA5BFFB4A}">
      <dgm:prSet/>
      <dgm:spPr/>
      <dgm:t>
        <a:bodyPr/>
        <a:lstStyle/>
        <a:p>
          <a:endParaRPr lang="fr-FR"/>
        </a:p>
      </dgm:t>
    </dgm:pt>
    <dgm:pt modelId="{A64084FB-B7F5-4767-A4FF-E78F39E8B234}" type="sibTrans" cxnId="{C786A323-EF63-4B59-84FE-CC2BA5BFFB4A}">
      <dgm:prSet/>
      <dgm:spPr/>
      <dgm:t>
        <a:bodyPr/>
        <a:lstStyle/>
        <a:p>
          <a:endParaRPr lang="fr-FR"/>
        </a:p>
      </dgm:t>
    </dgm:pt>
    <dgm:pt modelId="{B77784A0-1EE5-4AE2-897C-984EDAB8E5EA}">
      <dgm:prSet phldrT="[Texte]"/>
      <dgm:spPr/>
      <dgm:t>
        <a:bodyPr/>
        <a:lstStyle/>
        <a:p>
          <a:pPr algn="l"/>
          <a:endParaRPr lang="fr-FR" dirty="0"/>
        </a:p>
      </dgm:t>
    </dgm:pt>
    <dgm:pt modelId="{DBC63EA0-C2B3-49B4-A40A-D0BECBA4DD71}" type="parTrans" cxnId="{B0429D31-B955-4CA8-B84B-49DF5EF3A406}">
      <dgm:prSet/>
      <dgm:spPr/>
      <dgm:t>
        <a:bodyPr/>
        <a:lstStyle/>
        <a:p>
          <a:endParaRPr lang="fr-FR"/>
        </a:p>
      </dgm:t>
    </dgm:pt>
    <dgm:pt modelId="{330F2525-E079-45EB-80CE-0CCD6AC1D42F}" type="sibTrans" cxnId="{B0429D31-B955-4CA8-B84B-49DF5EF3A406}">
      <dgm:prSet/>
      <dgm:spPr/>
      <dgm:t>
        <a:bodyPr/>
        <a:lstStyle/>
        <a:p>
          <a:endParaRPr lang="fr-FR"/>
        </a:p>
      </dgm:t>
    </dgm:pt>
    <dgm:pt modelId="{27C97F79-03A9-45E2-A2E0-A31FEB4BCF95}" type="pres">
      <dgm:prSet presAssocID="{9C9AB3E9-2AB8-4E82-9B24-774D12A884A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25C664F-8013-420E-B73F-05AF1B3CA521}" type="pres">
      <dgm:prSet presAssocID="{FD0321FE-277B-46D1-B742-E5A558921B74}" presName="composite" presStyleCnt="0"/>
      <dgm:spPr/>
    </dgm:pt>
    <dgm:pt modelId="{F548E873-A106-42A8-A8D0-F751EAD47921}" type="pres">
      <dgm:prSet presAssocID="{FD0321FE-277B-46D1-B742-E5A558921B74}" presName="parTx" presStyleLbl="alignNode1" presStyleIdx="0" presStyleCnt="3" custLinFactNeighborX="1780" custLinFactNeighborY="-728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B7A882-1B41-449D-B922-BC3E54744617}" type="pres">
      <dgm:prSet presAssocID="{FD0321FE-277B-46D1-B742-E5A558921B74}" presName="desTx" presStyleLbl="alignAccFollowNode1" presStyleIdx="0" presStyleCnt="3" custScaleY="93606" custLinFactNeighborX="2252" custLinFactNeighborY="-57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9419CC-F10E-40FD-ABF0-59A3636D4192}" type="pres">
      <dgm:prSet presAssocID="{8AECF08F-C4FA-4707-9EC6-EC7ED3C5E616}" presName="space" presStyleCnt="0"/>
      <dgm:spPr/>
    </dgm:pt>
    <dgm:pt modelId="{CC5AD33F-1AC6-4C0C-833A-F240821E2E93}" type="pres">
      <dgm:prSet presAssocID="{57C179DA-F9B0-4A13-B723-EB79CE937CD7}" presName="composite" presStyleCnt="0"/>
      <dgm:spPr/>
    </dgm:pt>
    <dgm:pt modelId="{9252E267-616D-4F81-B3C8-32774D3A713A}" type="pres">
      <dgm:prSet presAssocID="{57C179DA-F9B0-4A13-B723-EB79CE937CD7}" presName="parTx" presStyleLbl="alignNode1" presStyleIdx="1" presStyleCnt="3" custLinFactNeighborY="-728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07A9A4-3699-45DE-8013-21B43FDD1897}" type="pres">
      <dgm:prSet presAssocID="{57C179DA-F9B0-4A13-B723-EB79CE937CD7}" presName="desTx" presStyleLbl="alignAccFollowNode1" presStyleIdx="1" presStyleCnt="3" custLinFactNeighborY="-10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97FEB1-A774-435A-9B27-7FF1DC45CB51}" type="pres">
      <dgm:prSet presAssocID="{1BFF6524-DF0D-41D7-936F-D8D5E2C57548}" presName="space" presStyleCnt="0"/>
      <dgm:spPr/>
    </dgm:pt>
    <dgm:pt modelId="{F8F99CCA-B757-48E1-B14E-0267684DABA8}" type="pres">
      <dgm:prSet presAssocID="{13E123CC-616F-4A9D-8E65-97C4F4F27213}" presName="composite" presStyleCnt="0"/>
      <dgm:spPr/>
    </dgm:pt>
    <dgm:pt modelId="{02499857-9FF1-4072-B8D2-9059DA422565}" type="pres">
      <dgm:prSet presAssocID="{13E123CC-616F-4A9D-8E65-97C4F4F27213}" presName="parTx" presStyleLbl="alignNode1" presStyleIdx="2" presStyleCnt="3" custLinFactNeighborY="-728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1A4908-CC04-4ED3-964C-1EA8C080A8DE}" type="pres">
      <dgm:prSet presAssocID="{13E123CC-616F-4A9D-8E65-97C4F4F27213}" presName="desTx" presStyleLbl="alignAccFollowNode1" presStyleIdx="2" presStyleCnt="3" custLinFactNeighborY="-10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9D31E1A-DE60-4D25-A6E7-BF80E85C19E2}" srcId="{FD0321FE-277B-46D1-B742-E5A558921B74}" destId="{162EC81D-05FD-40D8-8755-21F3034CE7A9}" srcOrd="2" destOrd="0" parTransId="{B1A15F4A-6E75-4656-9DEF-FA4410F1619F}" sibTransId="{21392291-CEFE-4E8E-BAC6-9390E57CEF45}"/>
    <dgm:cxn modelId="{286C4D5D-BF33-45D1-A7B7-A6432B344391}" type="presOf" srcId="{269FA5A3-8BE2-40A4-AAD0-27C6EE207758}" destId="{5307A9A4-3699-45DE-8013-21B43FDD1897}" srcOrd="0" destOrd="0" presId="urn:microsoft.com/office/officeart/2005/8/layout/hList1"/>
    <dgm:cxn modelId="{C8E11438-7B82-4C1D-9C7B-1EDBEF0C616C}" type="presOf" srcId="{B6A591F4-3989-4474-A030-8381D2AD6384}" destId="{B7B7A882-1B41-449D-B922-BC3E54744617}" srcOrd="0" destOrd="0" presId="urn:microsoft.com/office/officeart/2005/8/layout/hList1"/>
    <dgm:cxn modelId="{05DCB62F-2C98-4EE8-86A5-030EBF8ADCFD}" type="presOf" srcId="{B77784A0-1EE5-4AE2-897C-984EDAB8E5EA}" destId="{4E1A4908-CC04-4ED3-964C-1EA8C080A8DE}" srcOrd="0" destOrd="3" presId="urn:microsoft.com/office/officeart/2005/8/layout/hList1"/>
    <dgm:cxn modelId="{E1C8D89C-40F7-4E79-83C5-5CD1A87A998A}" type="presOf" srcId="{E9653FD8-F1D4-408B-8159-68B05F5A26ED}" destId="{4E1A4908-CC04-4ED3-964C-1EA8C080A8DE}" srcOrd="0" destOrd="0" presId="urn:microsoft.com/office/officeart/2005/8/layout/hList1"/>
    <dgm:cxn modelId="{C786A323-EF63-4B59-84FE-CC2BA5BFFB4A}" srcId="{13E123CC-616F-4A9D-8E65-97C4F4F27213}" destId="{B4184EB9-B325-445E-BFF2-E8C9244CD967}" srcOrd="4" destOrd="0" parTransId="{35E7075F-8122-4DCD-95E0-25486FC2D734}" sibTransId="{A64084FB-B7F5-4767-A4FF-E78F39E8B234}"/>
    <dgm:cxn modelId="{6321A786-4B04-4939-80CA-189097522035}" type="presOf" srcId="{9C9AB3E9-2AB8-4E82-9B24-774D12A884AD}" destId="{27C97F79-03A9-45E2-A2E0-A31FEB4BCF95}" srcOrd="0" destOrd="0" presId="urn:microsoft.com/office/officeart/2005/8/layout/hList1"/>
    <dgm:cxn modelId="{B0429D31-B955-4CA8-B84B-49DF5EF3A406}" srcId="{13E123CC-616F-4A9D-8E65-97C4F4F27213}" destId="{B77784A0-1EE5-4AE2-897C-984EDAB8E5EA}" srcOrd="3" destOrd="0" parTransId="{DBC63EA0-C2B3-49B4-A40A-D0BECBA4DD71}" sibTransId="{330F2525-E079-45EB-80CE-0CCD6AC1D42F}"/>
    <dgm:cxn modelId="{F3D6E753-2DA1-4E1A-B65F-3D99D3E6018C}" type="presOf" srcId="{6156EEE6-3076-4082-B755-0C90A08A67A7}" destId="{5307A9A4-3699-45DE-8013-21B43FDD1897}" srcOrd="0" destOrd="1" presId="urn:microsoft.com/office/officeart/2005/8/layout/hList1"/>
    <dgm:cxn modelId="{BD2A20FE-E8E7-4ACB-A801-73C79C913850}" srcId="{FD0321FE-277B-46D1-B742-E5A558921B74}" destId="{6A4B92D8-A07E-49A2-8A13-3A3BE90852E4}" srcOrd="1" destOrd="0" parTransId="{A30C08C6-CDF3-449B-AAAC-D191077B86D8}" sibTransId="{3F64F6FE-3CA5-49C8-A524-44E6E613364C}"/>
    <dgm:cxn modelId="{3F19BBA8-65DF-419E-988B-DA68AD251981}" type="presOf" srcId="{57C179DA-F9B0-4A13-B723-EB79CE937CD7}" destId="{9252E267-616D-4F81-B3C8-32774D3A713A}" srcOrd="0" destOrd="0" presId="urn:microsoft.com/office/officeart/2005/8/layout/hList1"/>
    <dgm:cxn modelId="{2753C302-1438-43AB-B927-2B6B1520CDC9}" srcId="{9C9AB3E9-2AB8-4E82-9B24-774D12A884AD}" destId="{13E123CC-616F-4A9D-8E65-97C4F4F27213}" srcOrd="2" destOrd="0" parTransId="{28A9196D-B49A-4A86-9A8D-649BCB09E68F}" sibTransId="{CB65DE50-02BD-4B4A-AEFA-9211EAF76B6A}"/>
    <dgm:cxn modelId="{820B5F18-6055-4AD8-B0CA-F93EB89BBD93}" srcId="{9C9AB3E9-2AB8-4E82-9B24-774D12A884AD}" destId="{57C179DA-F9B0-4A13-B723-EB79CE937CD7}" srcOrd="1" destOrd="0" parTransId="{1ABCFA27-1480-4981-9F86-FF1AB0E4DE7E}" sibTransId="{1BFF6524-DF0D-41D7-936F-D8D5E2C57548}"/>
    <dgm:cxn modelId="{244CC9C9-FAE6-4A17-B5E3-F6258FCD564F}" srcId="{57C179DA-F9B0-4A13-B723-EB79CE937CD7}" destId="{269FA5A3-8BE2-40A4-AAD0-27C6EE207758}" srcOrd="0" destOrd="0" parTransId="{028326F0-60F4-4D18-9F65-24C01B6AE3A5}" sibTransId="{21BEEF97-F711-4D1B-B2EF-25D703B43123}"/>
    <dgm:cxn modelId="{4F4925E2-2BB2-48F7-A859-0BA24C7A1CAF}" srcId="{FD0321FE-277B-46D1-B742-E5A558921B74}" destId="{B6A591F4-3989-4474-A030-8381D2AD6384}" srcOrd="0" destOrd="0" parTransId="{EEEE06E7-CFC7-4F8D-874B-9793DA3ABD4B}" sibTransId="{9D5CC2CC-2870-4198-AB48-AE1CAB9506C6}"/>
    <dgm:cxn modelId="{5D0B3EAE-1DB4-45BC-882C-879DAA5988AA}" type="presOf" srcId="{720166AA-2271-475A-9C09-BAB4CFEBC679}" destId="{4E1A4908-CC04-4ED3-964C-1EA8C080A8DE}" srcOrd="0" destOrd="1" presId="urn:microsoft.com/office/officeart/2005/8/layout/hList1"/>
    <dgm:cxn modelId="{CE3B8E18-D846-46B2-8432-8BA51EC7211F}" type="presOf" srcId="{FD0321FE-277B-46D1-B742-E5A558921B74}" destId="{F548E873-A106-42A8-A8D0-F751EAD47921}" srcOrd="0" destOrd="0" presId="urn:microsoft.com/office/officeart/2005/8/layout/hList1"/>
    <dgm:cxn modelId="{46496541-BBC2-4453-8C5F-006EC7549727}" srcId="{13E123CC-616F-4A9D-8E65-97C4F4F27213}" destId="{E9653FD8-F1D4-408B-8159-68B05F5A26ED}" srcOrd="0" destOrd="0" parTransId="{5B9E7629-B218-4BEC-84D2-DF7D710A42BE}" sibTransId="{68F64DDE-74DE-4883-A249-CE565AA17B76}"/>
    <dgm:cxn modelId="{999C0397-F595-4D26-83E7-0239BD1FBC14}" type="presOf" srcId="{6A4B92D8-A07E-49A2-8A13-3A3BE90852E4}" destId="{B7B7A882-1B41-449D-B922-BC3E54744617}" srcOrd="0" destOrd="1" presId="urn:microsoft.com/office/officeart/2005/8/layout/hList1"/>
    <dgm:cxn modelId="{3FB8644D-E0BD-4B68-9978-ED91C1CBD9E3}" srcId="{9C9AB3E9-2AB8-4E82-9B24-774D12A884AD}" destId="{FD0321FE-277B-46D1-B742-E5A558921B74}" srcOrd="0" destOrd="0" parTransId="{50BD0687-69AA-412D-8EB2-A5F1644504D9}" sibTransId="{8AECF08F-C4FA-4707-9EC6-EC7ED3C5E616}"/>
    <dgm:cxn modelId="{FF39593A-18F0-4E9F-BFF0-82BA796DE9CC}" srcId="{13E123CC-616F-4A9D-8E65-97C4F4F27213}" destId="{720166AA-2271-475A-9C09-BAB4CFEBC679}" srcOrd="1" destOrd="0" parTransId="{41F0638E-5B22-4801-909C-14112661E8FA}" sibTransId="{B13FDFED-C420-4BFB-8220-3229AF44D386}"/>
    <dgm:cxn modelId="{A97692B1-CABB-4C5A-936E-549A518EE918}" type="presOf" srcId="{162EC81D-05FD-40D8-8755-21F3034CE7A9}" destId="{B7B7A882-1B41-449D-B922-BC3E54744617}" srcOrd="0" destOrd="2" presId="urn:microsoft.com/office/officeart/2005/8/layout/hList1"/>
    <dgm:cxn modelId="{050343AE-7DE6-46D0-9B63-A1439A68FD3D}" type="presOf" srcId="{F3342B74-B95B-4241-811F-83267E64EA26}" destId="{4E1A4908-CC04-4ED3-964C-1EA8C080A8DE}" srcOrd="0" destOrd="2" presId="urn:microsoft.com/office/officeart/2005/8/layout/hList1"/>
    <dgm:cxn modelId="{9114D8C5-D0A3-43DD-861D-E8C9B36C2A4C}" type="presOf" srcId="{B4184EB9-B325-445E-BFF2-E8C9244CD967}" destId="{4E1A4908-CC04-4ED3-964C-1EA8C080A8DE}" srcOrd="0" destOrd="4" presId="urn:microsoft.com/office/officeart/2005/8/layout/hList1"/>
    <dgm:cxn modelId="{D230C8D0-BBEE-4182-A763-2BA2F19D9A3E}" srcId="{57C179DA-F9B0-4A13-B723-EB79CE937CD7}" destId="{6156EEE6-3076-4082-B755-0C90A08A67A7}" srcOrd="1" destOrd="0" parTransId="{3DF9CCB8-9596-4421-908F-2457A0AD1BCF}" sibTransId="{AA7BEAAA-A49E-442F-AD32-7149A337A9E7}"/>
    <dgm:cxn modelId="{E0C73ACC-D243-4F2F-AA69-E1FE5A67BB23}" srcId="{13E123CC-616F-4A9D-8E65-97C4F4F27213}" destId="{F3342B74-B95B-4241-811F-83267E64EA26}" srcOrd="2" destOrd="0" parTransId="{7002DE77-C529-4A78-A2C9-746D4969918D}" sibTransId="{DEC239FE-5EC8-4963-BB32-CB55A40C6732}"/>
    <dgm:cxn modelId="{B7C5BB13-C30A-4B64-85D4-58C28B29B175}" type="presOf" srcId="{13E123CC-616F-4A9D-8E65-97C4F4F27213}" destId="{02499857-9FF1-4072-B8D2-9059DA422565}" srcOrd="0" destOrd="0" presId="urn:microsoft.com/office/officeart/2005/8/layout/hList1"/>
    <dgm:cxn modelId="{6CDD027D-DA94-4732-8A2C-3061C9A5284D}" type="presParOf" srcId="{27C97F79-03A9-45E2-A2E0-A31FEB4BCF95}" destId="{325C664F-8013-420E-B73F-05AF1B3CA521}" srcOrd="0" destOrd="0" presId="urn:microsoft.com/office/officeart/2005/8/layout/hList1"/>
    <dgm:cxn modelId="{51544166-AAE7-4EFC-82B8-A76734234380}" type="presParOf" srcId="{325C664F-8013-420E-B73F-05AF1B3CA521}" destId="{F548E873-A106-42A8-A8D0-F751EAD47921}" srcOrd="0" destOrd="0" presId="urn:microsoft.com/office/officeart/2005/8/layout/hList1"/>
    <dgm:cxn modelId="{DD90D4D8-F932-486C-AE8E-6A38B2D2C2FD}" type="presParOf" srcId="{325C664F-8013-420E-B73F-05AF1B3CA521}" destId="{B7B7A882-1B41-449D-B922-BC3E54744617}" srcOrd="1" destOrd="0" presId="urn:microsoft.com/office/officeart/2005/8/layout/hList1"/>
    <dgm:cxn modelId="{F8EA4016-C685-4062-BCF5-BA27210235EF}" type="presParOf" srcId="{27C97F79-03A9-45E2-A2E0-A31FEB4BCF95}" destId="{E79419CC-F10E-40FD-ABF0-59A3636D4192}" srcOrd="1" destOrd="0" presId="urn:microsoft.com/office/officeart/2005/8/layout/hList1"/>
    <dgm:cxn modelId="{095C5287-2F22-45A4-A73C-283496A018EC}" type="presParOf" srcId="{27C97F79-03A9-45E2-A2E0-A31FEB4BCF95}" destId="{CC5AD33F-1AC6-4C0C-833A-F240821E2E93}" srcOrd="2" destOrd="0" presId="urn:microsoft.com/office/officeart/2005/8/layout/hList1"/>
    <dgm:cxn modelId="{AB708D82-9BCD-4F2C-9861-7834933B1250}" type="presParOf" srcId="{CC5AD33F-1AC6-4C0C-833A-F240821E2E93}" destId="{9252E267-616D-4F81-B3C8-32774D3A713A}" srcOrd="0" destOrd="0" presId="urn:microsoft.com/office/officeart/2005/8/layout/hList1"/>
    <dgm:cxn modelId="{284B5F75-5D01-4127-BF57-119A7FAD8F81}" type="presParOf" srcId="{CC5AD33F-1AC6-4C0C-833A-F240821E2E93}" destId="{5307A9A4-3699-45DE-8013-21B43FDD1897}" srcOrd="1" destOrd="0" presId="urn:microsoft.com/office/officeart/2005/8/layout/hList1"/>
    <dgm:cxn modelId="{2E512948-892F-4D90-9F84-7DC0A67AC3CF}" type="presParOf" srcId="{27C97F79-03A9-45E2-A2E0-A31FEB4BCF95}" destId="{C797FEB1-A774-435A-9B27-7FF1DC45CB51}" srcOrd="3" destOrd="0" presId="urn:microsoft.com/office/officeart/2005/8/layout/hList1"/>
    <dgm:cxn modelId="{4FCB157F-8201-4AC3-9F4C-1F800C8FA99A}" type="presParOf" srcId="{27C97F79-03A9-45E2-A2E0-A31FEB4BCF95}" destId="{F8F99CCA-B757-48E1-B14E-0267684DABA8}" srcOrd="4" destOrd="0" presId="urn:microsoft.com/office/officeart/2005/8/layout/hList1"/>
    <dgm:cxn modelId="{59E1A830-ACC9-42E1-939A-C6ECBFFF74BA}" type="presParOf" srcId="{F8F99CCA-B757-48E1-B14E-0267684DABA8}" destId="{02499857-9FF1-4072-B8D2-9059DA422565}" srcOrd="0" destOrd="0" presId="urn:microsoft.com/office/officeart/2005/8/layout/hList1"/>
    <dgm:cxn modelId="{F7F5A51A-E09F-48F8-93A9-065D9BC3766C}" type="presParOf" srcId="{F8F99CCA-B757-48E1-B14E-0267684DABA8}" destId="{4E1A4908-CC04-4ED3-964C-1EA8C080A8DE}" srcOrd="1" destOrd="0" presId="urn:microsoft.com/office/officeart/2005/8/layout/hLis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9AB3E9-2AB8-4E82-9B24-774D12A884A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D0321FE-277B-46D1-B742-E5A558921B74}">
      <dgm:prSet phldrT="[Texte]"/>
      <dgm:spPr/>
      <dgm:t>
        <a:bodyPr/>
        <a:lstStyle/>
        <a:p>
          <a:r>
            <a:rPr lang="fr-FR" b="1" dirty="0" smtClean="0"/>
            <a:t>Fibres complexes</a:t>
          </a:r>
          <a:endParaRPr lang="fr-FR" b="1" dirty="0"/>
        </a:p>
      </dgm:t>
    </dgm:pt>
    <dgm:pt modelId="{50BD0687-69AA-412D-8EB2-A5F1644504D9}" type="parTrans" cxnId="{3FB8644D-E0BD-4B68-9978-ED91C1CBD9E3}">
      <dgm:prSet/>
      <dgm:spPr/>
      <dgm:t>
        <a:bodyPr/>
        <a:lstStyle/>
        <a:p>
          <a:endParaRPr lang="fr-FR"/>
        </a:p>
      </dgm:t>
    </dgm:pt>
    <dgm:pt modelId="{8AECF08F-C4FA-4707-9EC6-EC7ED3C5E616}" type="sibTrans" cxnId="{3FB8644D-E0BD-4B68-9978-ED91C1CBD9E3}">
      <dgm:prSet/>
      <dgm:spPr/>
      <dgm:t>
        <a:bodyPr/>
        <a:lstStyle/>
        <a:p>
          <a:endParaRPr lang="fr-FR"/>
        </a:p>
      </dgm:t>
    </dgm:pt>
    <dgm:pt modelId="{B6A591F4-3989-4474-A030-8381D2AD6384}">
      <dgm:prSet phldrT="[Texte]"/>
      <dgm:spPr/>
      <dgm:t>
        <a:bodyPr/>
        <a:lstStyle/>
        <a:p>
          <a:r>
            <a:rPr lang="fr-FR" dirty="0" smtClean="0"/>
            <a:t>Une majorité d’acétate</a:t>
          </a:r>
          <a:endParaRPr lang="fr-FR" dirty="0"/>
        </a:p>
      </dgm:t>
    </dgm:pt>
    <dgm:pt modelId="{EEEE06E7-CFC7-4F8D-874B-9793DA3ABD4B}" type="parTrans" cxnId="{4F4925E2-2BB2-48F7-A859-0BA24C7A1CAF}">
      <dgm:prSet/>
      <dgm:spPr/>
      <dgm:t>
        <a:bodyPr/>
        <a:lstStyle/>
        <a:p>
          <a:endParaRPr lang="fr-FR"/>
        </a:p>
      </dgm:t>
    </dgm:pt>
    <dgm:pt modelId="{9D5CC2CC-2870-4198-AB48-AE1CAB9506C6}" type="sibTrans" cxnId="{4F4925E2-2BB2-48F7-A859-0BA24C7A1CAF}">
      <dgm:prSet/>
      <dgm:spPr/>
      <dgm:t>
        <a:bodyPr/>
        <a:lstStyle/>
        <a:p>
          <a:endParaRPr lang="fr-FR"/>
        </a:p>
      </dgm:t>
    </dgm:pt>
    <dgm:pt modelId="{57C179DA-F9B0-4A13-B723-EB79CE937CD7}">
      <dgm:prSet phldrT="[Texte]"/>
      <dgm:spPr/>
      <dgm:t>
        <a:bodyPr/>
        <a:lstStyle/>
        <a:p>
          <a:r>
            <a:rPr lang="fr-FR" b="1" dirty="0" smtClean="0"/>
            <a:t>Amidons résistants           et FOS</a:t>
          </a:r>
          <a:endParaRPr lang="fr-FR" b="1" dirty="0"/>
        </a:p>
      </dgm:t>
    </dgm:pt>
    <dgm:pt modelId="{1ABCFA27-1480-4981-9F86-FF1AB0E4DE7E}" type="parTrans" cxnId="{820B5F18-6055-4AD8-B0CA-F93EB89BBD93}">
      <dgm:prSet/>
      <dgm:spPr/>
      <dgm:t>
        <a:bodyPr/>
        <a:lstStyle/>
        <a:p>
          <a:endParaRPr lang="fr-FR"/>
        </a:p>
      </dgm:t>
    </dgm:pt>
    <dgm:pt modelId="{1BFF6524-DF0D-41D7-936F-D8D5E2C57548}" type="sibTrans" cxnId="{820B5F18-6055-4AD8-B0CA-F93EB89BBD93}">
      <dgm:prSet/>
      <dgm:spPr/>
      <dgm:t>
        <a:bodyPr/>
        <a:lstStyle/>
        <a:p>
          <a:endParaRPr lang="fr-FR"/>
        </a:p>
      </dgm:t>
    </dgm:pt>
    <dgm:pt modelId="{269FA5A3-8BE2-40A4-AAD0-27C6EE207758}">
      <dgm:prSet phldrT="[Texte]"/>
      <dgm:spPr/>
      <dgm:t>
        <a:bodyPr/>
        <a:lstStyle/>
        <a:p>
          <a:r>
            <a:rPr lang="fr-FR" dirty="0" smtClean="0"/>
            <a:t>Grande proportion de butyrate</a:t>
          </a:r>
          <a:endParaRPr lang="fr-FR" dirty="0"/>
        </a:p>
      </dgm:t>
    </dgm:pt>
    <dgm:pt modelId="{028326F0-60F4-4D18-9F65-24C01B6AE3A5}" type="parTrans" cxnId="{244CC9C9-FAE6-4A17-B5E3-F6258FCD564F}">
      <dgm:prSet/>
      <dgm:spPr/>
      <dgm:t>
        <a:bodyPr/>
        <a:lstStyle/>
        <a:p>
          <a:endParaRPr lang="fr-FR"/>
        </a:p>
      </dgm:t>
    </dgm:pt>
    <dgm:pt modelId="{21BEEF97-F711-4D1B-B2EF-25D703B43123}" type="sibTrans" cxnId="{244CC9C9-FAE6-4A17-B5E3-F6258FCD564F}">
      <dgm:prSet/>
      <dgm:spPr/>
      <dgm:t>
        <a:bodyPr/>
        <a:lstStyle/>
        <a:p>
          <a:endParaRPr lang="fr-FR"/>
        </a:p>
      </dgm:t>
    </dgm:pt>
    <dgm:pt modelId="{CDCBC96E-9FEF-483C-9716-5892B6CB4841}">
      <dgm:prSet phldrT="[Texte]"/>
      <dgm:spPr/>
      <dgm:t>
        <a:bodyPr/>
        <a:lstStyle/>
        <a:p>
          <a:r>
            <a:rPr lang="fr-FR" dirty="0" smtClean="0"/>
            <a:t>Moins de propionate</a:t>
          </a:r>
          <a:endParaRPr lang="fr-FR" dirty="0"/>
        </a:p>
      </dgm:t>
    </dgm:pt>
    <dgm:pt modelId="{C1BFB94D-D6F7-4A66-8194-2557EA5CDCB7}" type="parTrans" cxnId="{54A7C696-77F8-47C8-ADAD-313E0E38C7A9}">
      <dgm:prSet/>
      <dgm:spPr/>
      <dgm:t>
        <a:bodyPr/>
        <a:lstStyle/>
        <a:p>
          <a:endParaRPr lang="fr-FR"/>
        </a:p>
      </dgm:t>
    </dgm:pt>
    <dgm:pt modelId="{AB63BC87-2387-4646-9392-003A3C0AF1F3}" type="sibTrans" cxnId="{54A7C696-77F8-47C8-ADAD-313E0E38C7A9}">
      <dgm:prSet/>
      <dgm:spPr/>
      <dgm:t>
        <a:bodyPr/>
        <a:lstStyle/>
        <a:p>
          <a:endParaRPr lang="fr-FR"/>
        </a:p>
      </dgm:t>
    </dgm:pt>
    <dgm:pt modelId="{2349BBC5-0F4C-4B65-8295-CDBB5E61D7FD}">
      <dgm:prSet phldrT="[Texte]"/>
      <dgm:spPr/>
      <dgm:t>
        <a:bodyPr/>
        <a:lstStyle/>
        <a:p>
          <a:r>
            <a:rPr lang="fr-FR" dirty="0" smtClean="0"/>
            <a:t>Faible quantité de butyrate</a:t>
          </a:r>
          <a:endParaRPr lang="fr-FR" dirty="0"/>
        </a:p>
      </dgm:t>
    </dgm:pt>
    <dgm:pt modelId="{3B527F8B-EA72-47FA-97AF-8877C66F88E1}" type="parTrans" cxnId="{7906341C-C411-4D33-BD37-2D62BC9159C8}">
      <dgm:prSet/>
      <dgm:spPr/>
      <dgm:t>
        <a:bodyPr/>
        <a:lstStyle/>
        <a:p>
          <a:endParaRPr lang="fr-FR"/>
        </a:p>
      </dgm:t>
    </dgm:pt>
    <dgm:pt modelId="{F6C77FEB-0D9A-4646-8683-BE0A91E569D4}" type="sibTrans" cxnId="{7906341C-C411-4D33-BD37-2D62BC9159C8}">
      <dgm:prSet/>
      <dgm:spPr/>
      <dgm:t>
        <a:bodyPr/>
        <a:lstStyle/>
        <a:p>
          <a:endParaRPr lang="fr-FR"/>
        </a:p>
      </dgm:t>
    </dgm:pt>
    <dgm:pt modelId="{AAB9834F-10B8-439C-8CE7-7921F92C522B}">
      <dgm:prSet phldrT="[Texte]"/>
      <dgm:spPr/>
      <dgm:t>
        <a:bodyPr/>
        <a:lstStyle/>
        <a:p>
          <a:r>
            <a:rPr lang="fr-FR" dirty="0" smtClean="0"/>
            <a:t>Ex. pectine</a:t>
          </a:r>
          <a:endParaRPr lang="fr-FR" dirty="0"/>
        </a:p>
      </dgm:t>
    </dgm:pt>
    <dgm:pt modelId="{1DFF993F-C394-4994-A09A-5402DAC1B60F}" type="parTrans" cxnId="{5C2CF114-91EB-445B-A3BA-828BC1CDDE3B}">
      <dgm:prSet/>
      <dgm:spPr/>
      <dgm:t>
        <a:bodyPr/>
        <a:lstStyle/>
        <a:p>
          <a:endParaRPr lang="fr-FR"/>
        </a:p>
      </dgm:t>
    </dgm:pt>
    <dgm:pt modelId="{A6E355EB-2B05-4F17-A1D7-B2812BE2F2C7}" type="sibTrans" cxnId="{5C2CF114-91EB-445B-A3BA-828BC1CDDE3B}">
      <dgm:prSet/>
      <dgm:spPr/>
      <dgm:t>
        <a:bodyPr/>
        <a:lstStyle/>
        <a:p>
          <a:endParaRPr lang="fr-FR"/>
        </a:p>
      </dgm:t>
    </dgm:pt>
    <dgm:pt modelId="{BEA843CA-15C5-42CA-8768-5E6BD610778C}">
      <dgm:prSet phldrT="[Texte]"/>
      <dgm:spPr/>
      <dgm:t>
        <a:bodyPr/>
        <a:lstStyle/>
        <a:p>
          <a:endParaRPr lang="fr-FR" dirty="0"/>
        </a:p>
      </dgm:t>
    </dgm:pt>
    <dgm:pt modelId="{9E54AB92-5B98-4B87-83E9-67EE9DFFAD7E}" type="parTrans" cxnId="{F4350F26-5CDE-4813-96B9-FC1B99273F7D}">
      <dgm:prSet/>
      <dgm:spPr/>
      <dgm:t>
        <a:bodyPr/>
        <a:lstStyle/>
        <a:p>
          <a:endParaRPr lang="fr-FR"/>
        </a:p>
      </dgm:t>
    </dgm:pt>
    <dgm:pt modelId="{6FD41632-C289-447D-B375-379768C49DEF}" type="sibTrans" cxnId="{F4350F26-5CDE-4813-96B9-FC1B99273F7D}">
      <dgm:prSet/>
      <dgm:spPr/>
      <dgm:t>
        <a:bodyPr/>
        <a:lstStyle/>
        <a:p>
          <a:endParaRPr lang="fr-FR"/>
        </a:p>
      </dgm:t>
    </dgm:pt>
    <dgm:pt modelId="{3056DB49-23AF-432B-9132-AC93ADA3E045}">
      <dgm:prSet phldrT="[Texte]"/>
      <dgm:spPr/>
      <dgm:t>
        <a:bodyPr/>
        <a:lstStyle/>
        <a:p>
          <a:r>
            <a:rPr lang="fr-FR" dirty="0" smtClean="0"/>
            <a:t>Peu d’acétate</a:t>
          </a:r>
          <a:endParaRPr lang="fr-FR" dirty="0"/>
        </a:p>
      </dgm:t>
    </dgm:pt>
    <dgm:pt modelId="{90E97073-E9D9-4920-B118-12CEFD807AE3}" type="parTrans" cxnId="{B05E7CF3-109A-4331-97CA-6E8485E34331}">
      <dgm:prSet/>
      <dgm:spPr/>
      <dgm:t>
        <a:bodyPr/>
        <a:lstStyle/>
        <a:p>
          <a:endParaRPr lang="fr-FR"/>
        </a:p>
      </dgm:t>
    </dgm:pt>
    <dgm:pt modelId="{5AC931B7-CBFA-4A0A-92C9-593BA98035BE}" type="sibTrans" cxnId="{B05E7CF3-109A-4331-97CA-6E8485E34331}">
      <dgm:prSet/>
      <dgm:spPr/>
      <dgm:t>
        <a:bodyPr/>
        <a:lstStyle/>
        <a:p>
          <a:endParaRPr lang="fr-FR"/>
        </a:p>
      </dgm:t>
    </dgm:pt>
    <dgm:pt modelId="{142082D0-31A2-4758-B041-D51C8808CB99}">
      <dgm:prSet phldrT="[Texte]"/>
      <dgm:spPr/>
      <dgm:t>
        <a:bodyPr/>
        <a:lstStyle/>
        <a:p>
          <a:r>
            <a:rPr lang="fr-FR" dirty="0" smtClean="0"/>
            <a:t>Ex. amidon de pois</a:t>
          </a:r>
          <a:endParaRPr lang="fr-FR" dirty="0"/>
        </a:p>
      </dgm:t>
    </dgm:pt>
    <dgm:pt modelId="{4498DE04-5ED6-417D-AAED-5AF7EAA8AC50}" type="parTrans" cxnId="{6808EBB5-47F6-4198-913A-543A88D9C9B4}">
      <dgm:prSet/>
      <dgm:spPr/>
      <dgm:t>
        <a:bodyPr/>
        <a:lstStyle/>
        <a:p>
          <a:endParaRPr lang="fr-FR"/>
        </a:p>
      </dgm:t>
    </dgm:pt>
    <dgm:pt modelId="{5BCD2B73-AB4D-46D5-9BFE-D9613D4CC6F2}" type="sibTrans" cxnId="{6808EBB5-47F6-4198-913A-543A88D9C9B4}">
      <dgm:prSet/>
      <dgm:spPr/>
      <dgm:t>
        <a:bodyPr/>
        <a:lstStyle/>
        <a:p>
          <a:endParaRPr lang="fr-FR"/>
        </a:p>
      </dgm:t>
    </dgm:pt>
    <dgm:pt modelId="{E52B3293-DE6C-4909-A27F-391202C4C9E3}">
      <dgm:prSet phldrT="[Texte]"/>
      <dgm:spPr/>
      <dgm:t>
        <a:bodyPr/>
        <a:lstStyle/>
        <a:p>
          <a:endParaRPr lang="fr-FR" dirty="0"/>
        </a:p>
      </dgm:t>
    </dgm:pt>
    <dgm:pt modelId="{236D2B98-EA24-4BCD-AF41-C4AC68FC3D34}" type="parTrans" cxnId="{66169C2A-32F9-439C-B8BE-C31969A35E84}">
      <dgm:prSet/>
      <dgm:spPr/>
      <dgm:t>
        <a:bodyPr/>
        <a:lstStyle/>
        <a:p>
          <a:endParaRPr lang="fr-FR"/>
        </a:p>
      </dgm:t>
    </dgm:pt>
    <dgm:pt modelId="{A9A1870A-A112-44D4-BE38-CEBC8D7358FA}" type="sibTrans" cxnId="{66169C2A-32F9-439C-B8BE-C31969A35E84}">
      <dgm:prSet/>
      <dgm:spPr/>
      <dgm:t>
        <a:bodyPr/>
        <a:lstStyle/>
        <a:p>
          <a:endParaRPr lang="fr-FR"/>
        </a:p>
      </dgm:t>
    </dgm:pt>
    <dgm:pt modelId="{FA0E9BEC-F00A-47CC-B360-8545061EDC23}">
      <dgm:prSet phldrT="[Texte]"/>
      <dgm:spPr/>
      <dgm:t>
        <a:bodyPr/>
        <a:lstStyle/>
        <a:p>
          <a:endParaRPr lang="fr-FR" dirty="0"/>
        </a:p>
      </dgm:t>
    </dgm:pt>
    <dgm:pt modelId="{08675A23-B638-4363-AE47-9FA280D60381}" type="parTrans" cxnId="{D0254B95-85D6-475C-AA0E-08B2092BD60D}">
      <dgm:prSet/>
      <dgm:spPr/>
      <dgm:t>
        <a:bodyPr/>
        <a:lstStyle/>
        <a:p>
          <a:endParaRPr lang="fr-FR"/>
        </a:p>
      </dgm:t>
    </dgm:pt>
    <dgm:pt modelId="{1F3B74FD-D3C5-4092-9603-3A6F8E440CCB}" type="sibTrans" cxnId="{D0254B95-85D6-475C-AA0E-08B2092BD60D}">
      <dgm:prSet/>
      <dgm:spPr/>
      <dgm:t>
        <a:bodyPr/>
        <a:lstStyle/>
        <a:p>
          <a:endParaRPr lang="fr-FR"/>
        </a:p>
      </dgm:t>
    </dgm:pt>
    <dgm:pt modelId="{0E511F23-B9B0-41C2-8C59-5B65598C3406}">
      <dgm:prSet phldrT="[Texte]"/>
      <dgm:spPr/>
      <dgm:t>
        <a:bodyPr/>
        <a:lstStyle/>
        <a:p>
          <a:endParaRPr lang="fr-FR" dirty="0"/>
        </a:p>
      </dgm:t>
    </dgm:pt>
    <dgm:pt modelId="{841AAC59-FD39-4D71-8411-7D5D0664AB56}" type="sibTrans" cxnId="{5985A329-E5E8-4586-A712-51A970AF23CF}">
      <dgm:prSet/>
      <dgm:spPr/>
      <dgm:t>
        <a:bodyPr/>
        <a:lstStyle/>
        <a:p>
          <a:endParaRPr lang="fr-FR"/>
        </a:p>
      </dgm:t>
    </dgm:pt>
    <dgm:pt modelId="{E3A67629-176E-4A1F-8F5D-8986A9E2DA86}" type="parTrans" cxnId="{5985A329-E5E8-4586-A712-51A970AF23CF}">
      <dgm:prSet/>
      <dgm:spPr/>
      <dgm:t>
        <a:bodyPr/>
        <a:lstStyle/>
        <a:p>
          <a:endParaRPr lang="fr-FR"/>
        </a:p>
      </dgm:t>
    </dgm:pt>
    <dgm:pt modelId="{27C97F79-03A9-45E2-A2E0-A31FEB4BCF95}" type="pres">
      <dgm:prSet presAssocID="{9C9AB3E9-2AB8-4E82-9B24-774D12A884A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25C664F-8013-420E-B73F-05AF1B3CA521}" type="pres">
      <dgm:prSet presAssocID="{FD0321FE-277B-46D1-B742-E5A558921B74}" presName="composite" presStyleCnt="0"/>
      <dgm:spPr/>
    </dgm:pt>
    <dgm:pt modelId="{F548E873-A106-42A8-A8D0-F751EAD47921}" type="pres">
      <dgm:prSet presAssocID="{FD0321FE-277B-46D1-B742-E5A558921B74}" presName="parTx" presStyleLbl="alignNode1" presStyleIdx="0" presStyleCnt="2" custLinFactNeighborX="1780" custLinFactNeighborY="-728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B7A882-1B41-449D-B922-BC3E54744617}" type="pres">
      <dgm:prSet presAssocID="{FD0321FE-277B-46D1-B742-E5A558921B74}" presName="desTx" presStyleLbl="alignAccFollowNode1" presStyleIdx="0" presStyleCnt="2" custScaleY="93606" custLinFactNeighborX="2252" custLinFactNeighborY="-36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9419CC-F10E-40FD-ABF0-59A3636D4192}" type="pres">
      <dgm:prSet presAssocID="{8AECF08F-C4FA-4707-9EC6-EC7ED3C5E616}" presName="space" presStyleCnt="0"/>
      <dgm:spPr/>
    </dgm:pt>
    <dgm:pt modelId="{CC5AD33F-1AC6-4C0C-833A-F240821E2E93}" type="pres">
      <dgm:prSet presAssocID="{57C179DA-F9B0-4A13-B723-EB79CE937CD7}" presName="composite" presStyleCnt="0"/>
      <dgm:spPr/>
    </dgm:pt>
    <dgm:pt modelId="{9252E267-616D-4F81-B3C8-32774D3A713A}" type="pres">
      <dgm:prSet presAssocID="{57C179DA-F9B0-4A13-B723-EB79CE937CD7}" presName="parTx" presStyleLbl="alignNode1" presStyleIdx="1" presStyleCnt="2" custLinFactNeighborY="-212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07A9A4-3699-45DE-8013-21B43FDD1897}" type="pres">
      <dgm:prSet presAssocID="{57C179DA-F9B0-4A13-B723-EB79CE937CD7}" presName="desTx" presStyleLbl="alignAccFollowNode1" presStyleIdx="1" presStyleCnt="2" custScaleY="97477" custLinFactNeighborY="-40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0EED50D-0FED-4598-AD24-85D798ADCA85}" type="presOf" srcId="{FA0E9BEC-F00A-47CC-B360-8545061EDC23}" destId="{5307A9A4-3699-45DE-8013-21B43FDD1897}" srcOrd="0" destOrd="3" presId="urn:microsoft.com/office/officeart/2005/8/layout/hList1"/>
    <dgm:cxn modelId="{A22A3BA2-0DE1-4075-AF1A-1F4AC88DB5CC}" type="presOf" srcId="{FD0321FE-277B-46D1-B742-E5A558921B74}" destId="{F548E873-A106-42A8-A8D0-F751EAD47921}" srcOrd="0" destOrd="0" presId="urn:microsoft.com/office/officeart/2005/8/layout/hList1"/>
    <dgm:cxn modelId="{54A7C696-77F8-47C8-ADAD-313E0E38C7A9}" srcId="{FD0321FE-277B-46D1-B742-E5A558921B74}" destId="{CDCBC96E-9FEF-483C-9716-5892B6CB4841}" srcOrd="1" destOrd="0" parTransId="{C1BFB94D-D6F7-4A66-8194-2557EA5CDCB7}" sibTransId="{AB63BC87-2387-4646-9392-003A3C0AF1F3}"/>
    <dgm:cxn modelId="{F4350F26-5CDE-4813-96B9-FC1B99273F7D}" srcId="{FD0321FE-277B-46D1-B742-E5A558921B74}" destId="{BEA843CA-15C5-42CA-8768-5E6BD610778C}" srcOrd="3" destOrd="0" parTransId="{9E54AB92-5B98-4B87-83E9-67EE9DFFAD7E}" sibTransId="{6FD41632-C289-447D-B375-379768C49DEF}"/>
    <dgm:cxn modelId="{B05E7CF3-109A-4331-97CA-6E8485E34331}" srcId="{57C179DA-F9B0-4A13-B723-EB79CE937CD7}" destId="{3056DB49-23AF-432B-9132-AC93ADA3E045}" srcOrd="1" destOrd="0" parTransId="{90E97073-E9D9-4920-B118-12CEFD807AE3}" sibTransId="{5AC931B7-CBFA-4A0A-92C9-593BA98035BE}"/>
    <dgm:cxn modelId="{F6B405CA-5DE2-490F-B693-FA3DB21826F1}" type="presOf" srcId="{AAB9834F-10B8-439C-8CE7-7921F92C522B}" destId="{B7B7A882-1B41-449D-B922-BC3E54744617}" srcOrd="0" destOrd="4" presId="urn:microsoft.com/office/officeart/2005/8/layout/hList1"/>
    <dgm:cxn modelId="{7906341C-C411-4D33-BD37-2D62BC9159C8}" srcId="{FD0321FE-277B-46D1-B742-E5A558921B74}" destId="{2349BBC5-0F4C-4B65-8295-CDBB5E61D7FD}" srcOrd="2" destOrd="0" parTransId="{3B527F8B-EA72-47FA-97AF-8877C66F88E1}" sibTransId="{F6C77FEB-0D9A-4646-8683-BE0A91E569D4}"/>
    <dgm:cxn modelId="{150E2C84-8CFA-49F6-886F-96433E829E89}" type="presOf" srcId="{CDCBC96E-9FEF-483C-9716-5892B6CB4841}" destId="{B7B7A882-1B41-449D-B922-BC3E54744617}" srcOrd="0" destOrd="1" presId="urn:microsoft.com/office/officeart/2005/8/layout/hList1"/>
    <dgm:cxn modelId="{820B5F18-6055-4AD8-B0CA-F93EB89BBD93}" srcId="{9C9AB3E9-2AB8-4E82-9B24-774D12A884AD}" destId="{57C179DA-F9B0-4A13-B723-EB79CE937CD7}" srcOrd="1" destOrd="0" parTransId="{1ABCFA27-1480-4981-9F86-FF1AB0E4DE7E}" sibTransId="{1BFF6524-DF0D-41D7-936F-D8D5E2C57548}"/>
    <dgm:cxn modelId="{FD886586-02DC-4F90-B068-43B7AFB2289D}" type="presOf" srcId="{9C9AB3E9-2AB8-4E82-9B24-774D12A884AD}" destId="{27C97F79-03A9-45E2-A2E0-A31FEB4BCF95}" srcOrd="0" destOrd="0" presId="urn:microsoft.com/office/officeart/2005/8/layout/hList1"/>
    <dgm:cxn modelId="{244CC9C9-FAE6-4A17-B5E3-F6258FCD564F}" srcId="{57C179DA-F9B0-4A13-B723-EB79CE937CD7}" destId="{269FA5A3-8BE2-40A4-AAD0-27C6EE207758}" srcOrd="0" destOrd="0" parTransId="{028326F0-60F4-4D18-9F65-24C01B6AE3A5}" sibTransId="{21BEEF97-F711-4D1B-B2EF-25D703B43123}"/>
    <dgm:cxn modelId="{D0254B95-85D6-475C-AA0E-08B2092BD60D}" srcId="{57C179DA-F9B0-4A13-B723-EB79CE937CD7}" destId="{FA0E9BEC-F00A-47CC-B360-8545061EDC23}" srcOrd="3" destOrd="0" parTransId="{08675A23-B638-4363-AE47-9FA280D60381}" sibTransId="{1F3B74FD-D3C5-4092-9603-3A6F8E440CCB}"/>
    <dgm:cxn modelId="{05AC2B10-09EE-406D-B213-21974DE04BEB}" type="presOf" srcId="{0E511F23-B9B0-41C2-8C59-5B65598C3406}" destId="{5307A9A4-3699-45DE-8013-21B43FDD1897}" srcOrd="0" destOrd="4" presId="urn:microsoft.com/office/officeart/2005/8/layout/hList1"/>
    <dgm:cxn modelId="{4F4925E2-2BB2-48F7-A859-0BA24C7A1CAF}" srcId="{FD0321FE-277B-46D1-B742-E5A558921B74}" destId="{B6A591F4-3989-4474-A030-8381D2AD6384}" srcOrd="0" destOrd="0" parTransId="{EEEE06E7-CFC7-4F8D-874B-9793DA3ABD4B}" sibTransId="{9D5CC2CC-2870-4198-AB48-AE1CAB9506C6}"/>
    <dgm:cxn modelId="{2090BA8C-1ADD-4ACB-B6C4-68A04B9E0328}" type="presOf" srcId="{B6A591F4-3989-4474-A030-8381D2AD6384}" destId="{B7B7A882-1B41-449D-B922-BC3E54744617}" srcOrd="0" destOrd="0" presId="urn:microsoft.com/office/officeart/2005/8/layout/hList1"/>
    <dgm:cxn modelId="{5C2CF114-91EB-445B-A3BA-828BC1CDDE3B}" srcId="{FD0321FE-277B-46D1-B742-E5A558921B74}" destId="{AAB9834F-10B8-439C-8CE7-7921F92C522B}" srcOrd="4" destOrd="0" parTransId="{1DFF993F-C394-4994-A09A-5402DAC1B60F}" sibTransId="{A6E355EB-2B05-4F17-A1D7-B2812BE2F2C7}"/>
    <dgm:cxn modelId="{FA49E4D9-8FC4-4E86-8B8A-67965EB2D1BB}" type="presOf" srcId="{3056DB49-23AF-432B-9132-AC93ADA3E045}" destId="{5307A9A4-3699-45DE-8013-21B43FDD1897}" srcOrd="0" destOrd="1" presId="urn:microsoft.com/office/officeart/2005/8/layout/hList1"/>
    <dgm:cxn modelId="{66169C2A-32F9-439C-B8BE-C31969A35E84}" srcId="{57C179DA-F9B0-4A13-B723-EB79CE937CD7}" destId="{E52B3293-DE6C-4909-A27F-391202C4C9E3}" srcOrd="2" destOrd="0" parTransId="{236D2B98-EA24-4BCD-AF41-C4AC68FC3D34}" sibTransId="{A9A1870A-A112-44D4-BE38-CEBC8D7358FA}"/>
    <dgm:cxn modelId="{9AE178B7-CE14-4F7F-8E53-16CD316949A4}" type="presOf" srcId="{57C179DA-F9B0-4A13-B723-EB79CE937CD7}" destId="{9252E267-616D-4F81-B3C8-32774D3A713A}" srcOrd="0" destOrd="0" presId="urn:microsoft.com/office/officeart/2005/8/layout/hList1"/>
    <dgm:cxn modelId="{9B6389AF-1D5E-403B-999F-6084E06D8133}" type="presOf" srcId="{269FA5A3-8BE2-40A4-AAD0-27C6EE207758}" destId="{5307A9A4-3699-45DE-8013-21B43FDD1897}" srcOrd="0" destOrd="0" presId="urn:microsoft.com/office/officeart/2005/8/layout/hList1"/>
    <dgm:cxn modelId="{3FB8644D-E0BD-4B68-9978-ED91C1CBD9E3}" srcId="{9C9AB3E9-2AB8-4E82-9B24-774D12A884AD}" destId="{FD0321FE-277B-46D1-B742-E5A558921B74}" srcOrd="0" destOrd="0" parTransId="{50BD0687-69AA-412D-8EB2-A5F1644504D9}" sibTransId="{8AECF08F-C4FA-4707-9EC6-EC7ED3C5E616}"/>
    <dgm:cxn modelId="{D9C05272-25E7-4FDC-B867-330BD9B1EE7A}" type="presOf" srcId="{142082D0-31A2-4758-B041-D51C8808CB99}" destId="{5307A9A4-3699-45DE-8013-21B43FDD1897}" srcOrd="0" destOrd="5" presId="urn:microsoft.com/office/officeart/2005/8/layout/hList1"/>
    <dgm:cxn modelId="{7320EE4B-2440-4544-AD82-EE3A37C6A2D0}" type="presOf" srcId="{BEA843CA-15C5-42CA-8768-5E6BD610778C}" destId="{B7B7A882-1B41-449D-B922-BC3E54744617}" srcOrd="0" destOrd="3" presId="urn:microsoft.com/office/officeart/2005/8/layout/hList1"/>
    <dgm:cxn modelId="{6808EBB5-47F6-4198-913A-543A88D9C9B4}" srcId="{57C179DA-F9B0-4A13-B723-EB79CE937CD7}" destId="{142082D0-31A2-4758-B041-D51C8808CB99}" srcOrd="5" destOrd="0" parTransId="{4498DE04-5ED6-417D-AAED-5AF7EAA8AC50}" sibTransId="{5BCD2B73-AB4D-46D5-9BFE-D9613D4CC6F2}"/>
    <dgm:cxn modelId="{5985A329-E5E8-4586-A712-51A970AF23CF}" srcId="{57C179DA-F9B0-4A13-B723-EB79CE937CD7}" destId="{0E511F23-B9B0-41C2-8C59-5B65598C3406}" srcOrd="4" destOrd="0" parTransId="{E3A67629-176E-4A1F-8F5D-8986A9E2DA86}" sibTransId="{841AAC59-FD39-4D71-8411-7D5D0664AB56}"/>
    <dgm:cxn modelId="{BAD88BE5-E356-4799-B5ED-EEAF0034AFB5}" type="presOf" srcId="{E52B3293-DE6C-4909-A27F-391202C4C9E3}" destId="{5307A9A4-3699-45DE-8013-21B43FDD1897}" srcOrd="0" destOrd="2" presId="urn:microsoft.com/office/officeart/2005/8/layout/hList1"/>
    <dgm:cxn modelId="{E614C2F9-1D89-42C5-9214-AB12538A7650}" type="presOf" srcId="{2349BBC5-0F4C-4B65-8295-CDBB5E61D7FD}" destId="{B7B7A882-1B41-449D-B922-BC3E54744617}" srcOrd="0" destOrd="2" presId="urn:microsoft.com/office/officeart/2005/8/layout/hList1"/>
    <dgm:cxn modelId="{F742B445-1124-46F0-B2C3-D274787C4FF5}" type="presParOf" srcId="{27C97F79-03A9-45E2-A2E0-A31FEB4BCF95}" destId="{325C664F-8013-420E-B73F-05AF1B3CA521}" srcOrd="0" destOrd="0" presId="urn:microsoft.com/office/officeart/2005/8/layout/hList1"/>
    <dgm:cxn modelId="{FEA3643C-F47C-4032-AB43-9566D54A95E2}" type="presParOf" srcId="{325C664F-8013-420E-B73F-05AF1B3CA521}" destId="{F548E873-A106-42A8-A8D0-F751EAD47921}" srcOrd="0" destOrd="0" presId="urn:microsoft.com/office/officeart/2005/8/layout/hList1"/>
    <dgm:cxn modelId="{5F3649D9-B089-4689-8033-E7B23153A36F}" type="presParOf" srcId="{325C664F-8013-420E-B73F-05AF1B3CA521}" destId="{B7B7A882-1B41-449D-B922-BC3E54744617}" srcOrd="1" destOrd="0" presId="urn:microsoft.com/office/officeart/2005/8/layout/hList1"/>
    <dgm:cxn modelId="{D718C05D-27BD-431C-9210-0F7AAA089190}" type="presParOf" srcId="{27C97F79-03A9-45E2-A2E0-A31FEB4BCF95}" destId="{E79419CC-F10E-40FD-ABF0-59A3636D4192}" srcOrd="1" destOrd="0" presId="urn:microsoft.com/office/officeart/2005/8/layout/hList1"/>
    <dgm:cxn modelId="{7DB3B6AC-BE0F-47E9-9B32-3CF3DBB5FFFC}" type="presParOf" srcId="{27C97F79-03A9-45E2-A2E0-A31FEB4BCF95}" destId="{CC5AD33F-1AC6-4C0C-833A-F240821E2E93}" srcOrd="2" destOrd="0" presId="urn:microsoft.com/office/officeart/2005/8/layout/hList1"/>
    <dgm:cxn modelId="{B5AEF137-04EB-459A-AF8B-A99C08199750}" type="presParOf" srcId="{CC5AD33F-1AC6-4C0C-833A-F240821E2E93}" destId="{9252E267-616D-4F81-B3C8-32774D3A713A}" srcOrd="0" destOrd="0" presId="urn:microsoft.com/office/officeart/2005/8/layout/hList1"/>
    <dgm:cxn modelId="{11B14F35-A048-4F3F-9E29-DE80999B14FE}" type="presParOf" srcId="{CC5AD33F-1AC6-4C0C-833A-F240821E2E93}" destId="{5307A9A4-3699-45DE-8013-21B43FDD1897}" srcOrd="1" destOrd="0" presId="urn:microsoft.com/office/officeart/2005/8/layout/hList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ADEFD76-DFAA-4EEA-9B75-0239CA6C8B62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5BFD27CF-800B-4EED-B7B9-C60484F75D90}">
      <dgm:prSet phldrT="[Texte]" custT="1"/>
      <dgm:spPr/>
      <dgm:t>
        <a:bodyPr/>
        <a:lstStyle/>
        <a:p>
          <a:r>
            <a:rPr lang="fr-FR" sz="1800" dirty="0" smtClean="0"/>
            <a:t>1. Des paramètres métaboliques</a:t>
          </a:r>
          <a:endParaRPr lang="fr-FR" sz="1800" dirty="0"/>
        </a:p>
      </dgm:t>
    </dgm:pt>
    <dgm:pt modelId="{5F4A5624-8E5E-41CB-A8B5-48C46B08B5AF}" type="parTrans" cxnId="{73AF6261-C532-446B-804E-18E4685469C3}">
      <dgm:prSet/>
      <dgm:spPr/>
      <dgm:t>
        <a:bodyPr/>
        <a:lstStyle/>
        <a:p>
          <a:endParaRPr lang="fr-FR"/>
        </a:p>
      </dgm:t>
    </dgm:pt>
    <dgm:pt modelId="{CEE37D65-18CA-49D3-8D73-B1020CCE670F}" type="sibTrans" cxnId="{73AF6261-C532-446B-804E-18E4685469C3}">
      <dgm:prSet/>
      <dgm:spPr/>
      <dgm:t>
        <a:bodyPr/>
        <a:lstStyle/>
        <a:p>
          <a:endParaRPr lang="fr-FR"/>
        </a:p>
      </dgm:t>
    </dgm:pt>
    <dgm:pt modelId="{93F5B890-2311-4501-BD0C-A1E26947F009}">
      <dgm:prSet phldrT="[Texte]" custT="1"/>
      <dgm:spPr/>
      <dgm:t>
        <a:bodyPr/>
        <a:lstStyle/>
        <a:p>
          <a:r>
            <a:rPr lang="fr-FR" sz="1600" b="0" dirty="0" smtClean="0"/>
            <a:t>2. Des  paramètres physiologiques</a:t>
          </a:r>
          <a:endParaRPr lang="fr-FR" sz="1600" b="0" dirty="0"/>
        </a:p>
      </dgm:t>
    </dgm:pt>
    <dgm:pt modelId="{17FFF427-E08F-4CF0-9AD7-588E5EBFF919}" type="parTrans" cxnId="{BB27AF98-7E81-4C80-AE1E-B346612C4C73}">
      <dgm:prSet/>
      <dgm:spPr/>
      <dgm:t>
        <a:bodyPr/>
        <a:lstStyle/>
        <a:p>
          <a:endParaRPr lang="fr-FR"/>
        </a:p>
      </dgm:t>
    </dgm:pt>
    <dgm:pt modelId="{B36C6575-8E27-4047-98F9-908DA9496B0E}" type="sibTrans" cxnId="{BB27AF98-7E81-4C80-AE1E-B346612C4C73}">
      <dgm:prSet/>
      <dgm:spPr/>
      <dgm:t>
        <a:bodyPr/>
        <a:lstStyle/>
        <a:p>
          <a:endParaRPr lang="fr-FR"/>
        </a:p>
      </dgm:t>
    </dgm:pt>
    <dgm:pt modelId="{44EBA4FC-D108-4574-AC89-284B4CBC3431}">
      <dgm:prSet phldrT="[Texte]" custT="1"/>
      <dgm:spPr/>
      <dgm:t>
        <a:bodyPr/>
        <a:lstStyle/>
        <a:p>
          <a:r>
            <a:rPr lang="fr-FR" sz="1600" dirty="0" smtClean="0"/>
            <a:t>3. Les caractéristiques de la flore colique</a:t>
          </a:r>
          <a:endParaRPr lang="fr-FR" sz="1600" dirty="0"/>
        </a:p>
      </dgm:t>
    </dgm:pt>
    <dgm:pt modelId="{D53EE4CB-B6D3-4C6C-B2DB-69A903332CA1}" type="parTrans" cxnId="{7ADDADB5-3D33-4C69-BB55-8E58A4274021}">
      <dgm:prSet/>
      <dgm:spPr/>
      <dgm:t>
        <a:bodyPr/>
        <a:lstStyle/>
        <a:p>
          <a:endParaRPr lang="fr-FR"/>
        </a:p>
      </dgm:t>
    </dgm:pt>
    <dgm:pt modelId="{D3F5EE68-457A-4486-A8F6-DFE1529A0E73}" type="sibTrans" cxnId="{7ADDADB5-3D33-4C69-BB55-8E58A4274021}">
      <dgm:prSet/>
      <dgm:spPr/>
      <dgm:t>
        <a:bodyPr/>
        <a:lstStyle/>
        <a:p>
          <a:endParaRPr lang="fr-FR"/>
        </a:p>
      </dgm:t>
    </dgm:pt>
    <dgm:pt modelId="{F8653937-C235-42B0-8EE2-7F61FA0AA475}">
      <dgm:prSet custT="1"/>
      <dgm:spPr/>
      <dgm:t>
        <a:bodyPr/>
        <a:lstStyle/>
        <a:p>
          <a:r>
            <a:rPr lang="fr-FR" sz="2000" dirty="0" smtClean="0"/>
            <a:t>Réponses glycémique           (et insulinique)         et </a:t>
          </a:r>
          <a:r>
            <a:rPr lang="fr-FR" sz="2000" dirty="0" err="1" smtClean="0"/>
            <a:t>lipémique</a:t>
          </a:r>
          <a:r>
            <a:rPr lang="fr-FR" sz="2000" dirty="0" smtClean="0"/>
            <a:t>            au repas</a:t>
          </a:r>
          <a:endParaRPr lang="fr-FR" sz="2000" dirty="0"/>
        </a:p>
      </dgm:t>
    </dgm:pt>
    <dgm:pt modelId="{4B333D44-81E2-4CCE-A3A1-E5A3B8D483E1}" type="parTrans" cxnId="{5F5163D0-D87D-4266-A342-3AACB25EBAE9}">
      <dgm:prSet/>
      <dgm:spPr/>
      <dgm:t>
        <a:bodyPr/>
        <a:lstStyle/>
        <a:p>
          <a:endParaRPr lang="fr-FR"/>
        </a:p>
      </dgm:t>
    </dgm:pt>
    <dgm:pt modelId="{DF7517BA-948E-48EB-B178-FA664509A628}" type="sibTrans" cxnId="{5F5163D0-D87D-4266-A342-3AACB25EBAE9}">
      <dgm:prSet/>
      <dgm:spPr/>
      <dgm:t>
        <a:bodyPr/>
        <a:lstStyle/>
        <a:p>
          <a:endParaRPr lang="fr-FR"/>
        </a:p>
      </dgm:t>
    </dgm:pt>
    <dgm:pt modelId="{D518A91C-E72F-4C76-B671-6894063A0B52}">
      <dgm:prSet custT="1"/>
      <dgm:spPr/>
      <dgm:t>
        <a:bodyPr/>
        <a:lstStyle/>
        <a:p>
          <a:r>
            <a:rPr lang="fr-FR" sz="2000" dirty="0" smtClean="0"/>
            <a:t>Satiété</a:t>
          </a:r>
          <a:endParaRPr lang="fr-FR" sz="2000" dirty="0"/>
        </a:p>
      </dgm:t>
    </dgm:pt>
    <dgm:pt modelId="{4594B921-5115-4901-A23F-181E7CE2DAFB}" type="parTrans" cxnId="{2217D9BF-EB8F-4A0D-92C3-186AE235EC8F}">
      <dgm:prSet/>
      <dgm:spPr/>
      <dgm:t>
        <a:bodyPr/>
        <a:lstStyle/>
        <a:p>
          <a:endParaRPr lang="fr-FR"/>
        </a:p>
      </dgm:t>
    </dgm:pt>
    <dgm:pt modelId="{9EEAEC62-9B3A-4C4A-A26B-8DBEFFD980BD}" type="sibTrans" cxnId="{2217D9BF-EB8F-4A0D-92C3-186AE235EC8F}">
      <dgm:prSet/>
      <dgm:spPr/>
      <dgm:t>
        <a:bodyPr/>
        <a:lstStyle/>
        <a:p>
          <a:endParaRPr lang="fr-FR"/>
        </a:p>
      </dgm:t>
    </dgm:pt>
    <dgm:pt modelId="{25F57F1E-728B-429C-BAD9-C88A8F61A224}">
      <dgm:prSet custT="1"/>
      <dgm:spPr/>
      <dgm:t>
        <a:bodyPr/>
        <a:lstStyle/>
        <a:p>
          <a:r>
            <a:rPr lang="fr-FR" sz="2000" dirty="0" smtClean="0"/>
            <a:t>Excrétion des selles</a:t>
          </a:r>
          <a:endParaRPr lang="fr-FR" sz="2000" dirty="0"/>
        </a:p>
      </dgm:t>
    </dgm:pt>
    <dgm:pt modelId="{DB14A1AA-1108-4B90-8A91-3946CF4E6B55}" type="parTrans" cxnId="{D5036ECC-1D11-41EF-913D-2E43C292494D}">
      <dgm:prSet/>
      <dgm:spPr/>
      <dgm:t>
        <a:bodyPr/>
        <a:lstStyle/>
        <a:p>
          <a:endParaRPr lang="fr-FR"/>
        </a:p>
      </dgm:t>
    </dgm:pt>
    <dgm:pt modelId="{4ACF58F3-BB67-4C19-A7D0-50E5E7250E16}" type="sibTrans" cxnId="{D5036ECC-1D11-41EF-913D-2E43C292494D}">
      <dgm:prSet/>
      <dgm:spPr/>
      <dgm:t>
        <a:bodyPr/>
        <a:lstStyle/>
        <a:p>
          <a:endParaRPr lang="fr-FR"/>
        </a:p>
      </dgm:t>
    </dgm:pt>
    <dgm:pt modelId="{401DFD34-E37A-4F68-9368-02718E2609E3}">
      <dgm:prSet custT="1"/>
      <dgm:spPr/>
      <dgm:t>
        <a:bodyPr/>
        <a:lstStyle/>
        <a:p>
          <a:r>
            <a:rPr lang="fr-FR" sz="2000" dirty="0" smtClean="0"/>
            <a:t>Activité motrice de l’intestin </a:t>
          </a:r>
          <a:endParaRPr lang="fr-FR" sz="2000" dirty="0"/>
        </a:p>
      </dgm:t>
    </dgm:pt>
    <dgm:pt modelId="{95E0C024-D5E6-4FAF-8B3B-27A4EAFFA581}" type="parTrans" cxnId="{EF1DFC00-5130-4463-8169-78CB7E8194A4}">
      <dgm:prSet/>
      <dgm:spPr/>
      <dgm:t>
        <a:bodyPr/>
        <a:lstStyle/>
        <a:p>
          <a:endParaRPr lang="fr-FR"/>
        </a:p>
      </dgm:t>
    </dgm:pt>
    <dgm:pt modelId="{24DF7BD7-0929-4C97-8A17-E3A5FAA779C8}" type="sibTrans" cxnId="{EF1DFC00-5130-4463-8169-78CB7E8194A4}">
      <dgm:prSet/>
      <dgm:spPr/>
      <dgm:t>
        <a:bodyPr/>
        <a:lstStyle/>
        <a:p>
          <a:endParaRPr lang="fr-FR"/>
        </a:p>
      </dgm:t>
    </dgm:pt>
    <dgm:pt modelId="{31BACDC7-1606-4F96-9B9D-6B5027F54FEB}">
      <dgm:prSet custT="1"/>
      <dgm:spPr/>
      <dgm:t>
        <a:bodyPr/>
        <a:lstStyle/>
        <a:p>
          <a:r>
            <a:rPr lang="fr-FR" sz="2000" dirty="0" smtClean="0"/>
            <a:t>Notamment à travers d’éventuels effets prébiotiques</a:t>
          </a:r>
          <a:endParaRPr lang="fr-FR" sz="2000" dirty="0"/>
        </a:p>
      </dgm:t>
    </dgm:pt>
    <dgm:pt modelId="{672C43BA-068E-4CB1-94EE-97262B59C5B1}" type="parTrans" cxnId="{10D90645-C3E6-40ED-BD7D-6389D79403B6}">
      <dgm:prSet/>
      <dgm:spPr/>
      <dgm:t>
        <a:bodyPr/>
        <a:lstStyle/>
        <a:p>
          <a:endParaRPr lang="fr-FR"/>
        </a:p>
      </dgm:t>
    </dgm:pt>
    <dgm:pt modelId="{2338B591-1F43-4DB1-B852-C6E1E1CEC53B}" type="sibTrans" cxnId="{10D90645-C3E6-40ED-BD7D-6389D79403B6}">
      <dgm:prSet/>
      <dgm:spPr/>
      <dgm:t>
        <a:bodyPr/>
        <a:lstStyle/>
        <a:p>
          <a:endParaRPr lang="fr-FR"/>
        </a:p>
      </dgm:t>
    </dgm:pt>
    <dgm:pt modelId="{30971D8E-4A6D-4274-AF70-1FE024D355AC}" type="pres">
      <dgm:prSet presAssocID="{EADEFD76-DFAA-4EEA-9B75-0239CA6C8B62}" presName="diagram" presStyleCnt="0">
        <dgm:presLayoutVars>
          <dgm:dir/>
          <dgm:animLvl val="lvl"/>
          <dgm:resizeHandles val="exact"/>
        </dgm:presLayoutVars>
      </dgm:prSet>
      <dgm:spPr/>
    </dgm:pt>
    <dgm:pt modelId="{E15E6128-979C-497D-9500-2EC84933D4D0}" type="pres">
      <dgm:prSet presAssocID="{5BFD27CF-800B-4EED-B7B9-C60484F75D90}" presName="compNode" presStyleCnt="0"/>
      <dgm:spPr/>
    </dgm:pt>
    <dgm:pt modelId="{54A635A1-F8FA-43A5-9296-18447360F4FB}" type="pres">
      <dgm:prSet presAssocID="{5BFD27CF-800B-4EED-B7B9-C60484F75D90}" presName="childRect" presStyleLbl="bgAcc1" presStyleIdx="0" presStyleCnt="3" custScaleX="115046" custScaleY="13594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C1C3688-F9A4-40E6-BCF8-B0001AEA5787}" type="pres">
      <dgm:prSet presAssocID="{5BFD27CF-800B-4EED-B7B9-C60484F75D9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8567019-ECE4-42E9-A3EB-A053AC734817}" type="pres">
      <dgm:prSet presAssocID="{5BFD27CF-800B-4EED-B7B9-C60484F75D90}" presName="parentRect" presStyleLbl="alignNode1" presStyleIdx="0" presStyleCnt="3" custScaleY="137571"/>
      <dgm:spPr/>
      <dgm:t>
        <a:bodyPr/>
        <a:lstStyle/>
        <a:p>
          <a:endParaRPr lang="fr-FR"/>
        </a:p>
      </dgm:t>
    </dgm:pt>
    <dgm:pt modelId="{C42E3F05-6D2D-41D8-A4B6-58A058A373AA}" type="pres">
      <dgm:prSet presAssocID="{5BFD27CF-800B-4EED-B7B9-C60484F75D90}" presName="adorn" presStyleLbl="fgAccFollowNode1" presStyleIdx="0" presStyleCnt="3" custLinFactNeighborX="7400" custLinFactNeighborY="23172"/>
      <dgm:spPr/>
    </dgm:pt>
    <dgm:pt modelId="{C182D7E0-FDDB-4A97-86A8-6CB5203B6E64}" type="pres">
      <dgm:prSet presAssocID="{CEE37D65-18CA-49D3-8D73-B1020CCE670F}" presName="sibTrans" presStyleLbl="sibTrans2D1" presStyleIdx="0" presStyleCnt="0"/>
      <dgm:spPr/>
      <dgm:t>
        <a:bodyPr/>
        <a:lstStyle/>
        <a:p>
          <a:endParaRPr lang="fr-FR"/>
        </a:p>
      </dgm:t>
    </dgm:pt>
    <dgm:pt modelId="{0D4621C3-FC82-44B7-8C0C-9507A229774A}" type="pres">
      <dgm:prSet presAssocID="{93F5B890-2311-4501-BD0C-A1E26947F009}" presName="compNode" presStyleCnt="0"/>
      <dgm:spPr/>
    </dgm:pt>
    <dgm:pt modelId="{5A876367-4B3A-4A44-8121-AD8BD1366BCC}" type="pres">
      <dgm:prSet presAssocID="{93F5B890-2311-4501-BD0C-A1E26947F009}" presName="childRect" presStyleLbl="bgAcc1" presStyleIdx="1" presStyleCnt="3" custScaleX="108598" custScaleY="13342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3F6EF8F-A848-4D5F-BC16-29741F9CA0D7}" type="pres">
      <dgm:prSet presAssocID="{93F5B890-2311-4501-BD0C-A1E26947F009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6B7F8E-AB10-473A-8C3B-ECDDD6807DFE}" type="pres">
      <dgm:prSet presAssocID="{93F5B890-2311-4501-BD0C-A1E26947F009}" presName="parentRect" presStyleLbl="alignNode1" presStyleIdx="1" presStyleCnt="3" custScaleY="137571"/>
      <dgm:spPr/>
      <dgm:t>
        <a:bodyPr/>
        <a:lstStyle/>
        <a:p>
          <a:endParaRPr lang="fr-FR"/>
        </a:p>
      </dgm:t>
    </dgm:pt>
    <dgm:pt modelId="{8F2E05FA-DB53-4AD7-9267-E090214550BF}" type="pres">
      <dgm:prSet presAssocID="{93F5B890-2311-4501-BD0C-A1E26947F009}" presName="adorn" presStyleLbl="fgAccFollowNode1" presStyleIdx="1" presStyleCnt="3" custLinFactNeighborX="12229" custLinFactNeighborY="23172"/>
      <dgm:spPr/>
    </dgm:pt>
    <dgm:pt modelId="{0775CCCD-AAA1-4997-97B8-E0D3BEDCE3E5}" type="pres">
      <dgm:prSet presAssocID="{B36C6575-8E27-4047-98F9-908DA9496B0E}" presName="sibTrans" presStyleLbl="sibTrans2D1" presStyleIdx="0" presStyleCnt="0"/>
      <dgm:spPr/>
      <dgm:t>
        <a:bodyPr/>
        <a:lstStyle/>
        <a:p>
          <a:endParaRPr lang="fr-FR"/>
        </a:p>
      </dgm:t>
    </dgm:pt>
    <dgm:pt modelId="{A349048D-AEFE-4767-BA42-1B51D90E4B62}" type="pres">
      <dgm:prSet presAssocID="{44EBA4FC-D108-4574-AC89-284B4CBC3431}" presName="compNode" presStyleCnt="0"/>
      <dgm:spPr/>
    </dgm:pt>
    <dgm:pt modelId="{F317D29C-882D-4C9A-B69C-E3A74EED9B2E}" type="pres">
      <dgm:prSet presAssocID="{44EBA4FC-D108-4574-AC89-284B4CBC3431}" presName="childRect" presStyleLbl="bgAcc1" presStyleIdx="2" presStyleCnt="3" custScaleX="117199" custScaleY="130699" custLinFactNeighborX="-348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CD940E-2512-4289-B7FA-D7604DCA95A2}" type="pres">
      <dgm:prSet presAssocID="{44EBA4FC-D108-4574-AC89-284B4CBC343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2950994-88D4-43AD-98B6-964894FE7BA9}" type="pres">
      <dgm:prSet presAssocID="{44EBA4FC-D108-4574-AC89-284B4CBC3431}" presName="parentRect" presStyleLbl="alignNode1" presStyleIdx="2" presStyleCnt="3" custScaleX="106214" custScaleY="137572" custLinFactNeighborX="-6695"/>
      <dgm:spPr/>
      <dgm:t>
        <a:bodyPr/>
        <a:lstStyle/>
        <a:p>
          <a:endParaRPr lang="fr-FR"/>
        </a:p>
      </dgm:t>
    </dgm:pt>
    <dgm:pt modelId="{27736827-2FA9-4001-A8A4-4F114F0755D3}" type="pres">
      <dgm:prSet presAssocID="{44EBA4FC-D108-4574-AC89-284B4CBC3431}" presName="adorn" presStyleLbl="fgAccFollowNode1" presStyleIdx="2" presStyleCnt="3" custLinFactNeighborX="9944" custLinFactNeighborY="13572"/>
      <dgm:spPr/>
    </dgm:pt>
  </dgm:ptLst>
  <dgm:cxnLst>
    <dgm:cxn modelId="{2DE50FD7-901F-4AAD-9E79-0591570E6039}" type="presOf" srcId="{5BFD27CF-800B-4EED-B7B9-C60484F75D90}" destId="{9C1C3688-F9A4-40E6-BCF8-B0001AEA5787}" srcOrd="0" destOrd="0" presId="urn:microsoft.com/office/officeart/2005/8/layout/bList2"/>
    <dgm:cxn modelId="{D678B5E9-39B4-4601-998A-9C832F638261}" type="presOf" srcId="{93F5B890-2311-4501-BD0C-A1E26947F009}" destId="{C3F6EF8F-A848-4D5F-BC16-29741F9CA0D7}" srcOrd="0" destOrd="0" presId="urn:microsoft.com/office/officeart/2005/8/layout/bList2"/>
    <dgm:cxn modelId="{5EB7AD74-CFC4-4477-ABEC-BDB079B26210}" type="presOf" srcId="{F8653937-C235-42B0-8EE2-7F61FA0AA475}" destId="{54A635A1-F8FA-43A5-9296-18447360F4FB}" srcOrd="0" destOrd="0" presId="urn:microsoft.com/office/officeart/2005/8/layout/bList2"/>
    <dgm:cxn modelId="{350CAD26-ED37-4A67-868A-3F47F6EE5B81}" type="presOf" srcId="{EADEFD76-DFAA-4EEA-9B75-0239CA6C8B62}" destId="{30971D8E-4A6D-4274-AF70-1FE024D355AC}" srcOrd="0" destOrd="0" presId="urn:microsoft.com/office/officeart/2005/8/layout/bList2"/>
    <dgm:cxn modelId="{8891BE04-5437-4131-9C49-0F108F60E3A2}" type="presOf" srcId="{D518A91C-E72F-4C76-B671-6894063A0B52}" destId="{5A876367-4B3A-4A44-8121-AD8BD1366BCC}" srcOrd="0" destOrd="0" presId="urn:microsoft.com/office/officeart/2005/8/layout/bList2"/>
    <dgm:cxn modelId="{F6369B45-55BF-42E2-9A09-51BCA821C61A}" type="presOf" srcId="{93F5B890-2311-4501-BD0C-A1E26947F009}" destId="{1A6B7F8E-AB10-473A-8C3B-ECDDD6807DFE}" srcOrd="1" destOrd="0" presId="urn:microsoft.com/office/officeart/2005/8/layout/bList2"/>
    <dgm:cxn modelId="{7ADDADB5-3D33-4C69-BB55-8E58A4274021}" srcId="{EADEFD76-DFAA-4EEA-9B75-0239CA6C8B62}" destId="{44EBA4FC-D108-4574-AC89-284B4CBC3431}" srcOrd="2" destOrd="0" parTransId="{D53EE4CB-B6D3-4C6C-B2DB-69A903332CA1}" sibTransId="{D3F5EE68-457A-4486-A8F6-DFE1529A0E73}"/>
    <dgm:cxn modelId="{C690998D-B930-4CCE-B34E-7711DEF5D4BF}" type="presOf" srcId="{401DFD34-E37A-4F68-9368-02718E2609E3}" destId="{5A876367-4B3A-4A44-8121-AD8BD1366BCC}" srcOrd="0" destOrd="2" presId="urn:microsoft.com/office/officeart/2005/8/layout/bList2"/>
    <dgm:cxn modelId="{3DC61161-5165-45E2-AF79-A032FEE5781E}" type="presOf" srcId="{44EBA4FC-D108-4574-AC89-284B4CBC3431}" destId="{E1CD940E-2512-4289-B7FA-D7604DCA95A2}" srcOrd="0" destOrd="0" presId="urn:microsoft.com/office/officeart/2005/8/layout/bList2"/>
    <dgm:cxn modelId="{D5036ECC-1D11-41EF-913D-2E43C292494D}" srcId="{93F5B890-2311-4501-BD0C-A1E26947F009}" destId="{25F57F1E-728B-429C-BAD9-C88A8F61A224}" srcOrd="1" destOrd="0" parTransId="{DB14A1AA-1108-4B90-8A91-3946CF4E6B55}" sibTransId="{4ACF58F3-BB67-4C19-A7D0-50E5E7250E16}"/>
    <dgm:cxn modelId="{4E3874CC-581C-4F6D-933A-7C1D3E1790E5}" type="presOf" srcId="{31BACDC7-1606-4F96-9B9D-6B5027F54FEB}" destId="{F317D29C-882D-4C9A-B69C-E3A74EED9B2E}" srcOrd="0" destOrd="0" presId="urn:microsoft.com/office/officeart/2005/8/layout/bList2"/>
    <dgm:cxn modelId="{F73FECEB-1949-4F8D-A98B-7B3969DF07CD}" type="presOf" srcId="{5BFD27CF-800B-4EED-B7B9-C60484F75D90}" destId="{68567019-ECE4-42E9-A3EB-A053AC734817}" srcOrd="1" destOrd="0" presId="urn:microsoft.com/office/officeart/2005/8/layout/bList2"/>
    <dgm:cxn modelId="{BCED154B-B9EB-40D7-9D39-CA0C4609068F}" type="presOf" srcId="{B36C6575-8E27-4047-98F9-908DA9496B0E}" destId="{0775CCCD-AAA1-4997-97B8-E0D3BEDCE3E5}" srcOrd="0" destOrd="0" presId="urn:microsoft.com/office/officeart/2005/8/layout/bList2"/>
    <dgm:cxn modelId="{BB1F2C56-8717-477B-9537-A03ABEB94584}" type="presOf" srcId="{25F57F1E-728B-429C-BAD9-C88A8F61A224}" destId="{5A876367-4B3A-4A44-8121-AD8BD1366BCC}" srcOrd="0" destOrd="1" presId="urn:microsoft.com/office/officeart/2005/8/layout/bList2"/>
    <dgm:cxn modelId="{EF1DFC00-5130-4463-8169-78CB7E8194A4}" srcId="{93F5B890-2311-4501-BD0C-A1E26947F009}" destId="{401DFD34-E37A-4F68-9368-02718E2609E3}" srcOrd="2" destOrd="0" parTransId="{95E0C024-D5E6-4FAF-8B3B-27A4EAFFA581}" sibTransId="{24DF7BD7-0929-4C97-8A17-E3A5FAA779C8}"/>
    <dgm:cxn modelId="{BB27AF98-7E81-4C80-AE1E-B346612C4C73}" srcId="{EADEFD76-DFAA-4EEA-9B75-0239CA6C8B62}" destId="{93F5B890-2311-4501-BD0C-A1E26947F009}" srcOrd="1" destOrd="0" parTransId="{17FFF427-E08F-4CF0-9AD7-588E5EBFF919}" sibTransId="{B36C6575-8E27-4047-98F9-908DA9496B0E}"/>
    <dgm:cxn modelId="{560AB726-12C3-4D97-B411-E50745516CED}" type="presOf" srcId="{CEE37D65-18CA-49D3-8D73-B1020CCE670F}" destId="{C182D7E0-FDDB-4A97-86A8-6CB5203B6E64}" srcOrd="0" destOrd="0" presId="urn:microsoft.com/office/officeart/2005/8/layout/bList2"/>
    <dgm:cxn modelId="{10D90645-C3E6-40ED-BD7D-6389D79403B6}" srcId="{44EBA4FC-D108-4574-AC89-284B4CBC3431}" destId="{31BACDC7-1606-4F96-9B9D-6B5027F54FEB}" srcOrd="0" destOrd="0" parTransId="{672C43BA-068E-4CB1-94EE-97262B59C5B1}" sibTransId="{2338B591-1F43-4DB1-B852-C6E1E1CEC53B}"/>
    <dgm:cxn modelId="{B2278BD6-79DD-48CA-ACA9-DC7ADC10C9A5}" type="presOf" srcId="{44EBA4FC-D108-4574-AC89-284B4CBC3431}" destId="{02950994-88D4-43AD-98B6-964894FE7BA9}" srcOrd="1" destOrd="0" presId="urn:microsoft.com/office/officeart/2005/8/layout/bList2"/>
    <dgm:cxn modelId="{5F5163D0-D87D-4266-A342-3AACB25EBAE9}" srcId="{5BFD27CF-800B-4EED-B7B9-C60484F75D90}" destId="{F8653937-C235-42B0-8EE2-7F61FA0AA475}" srcOrd="0" destOrd="0" parTransId="{4B333D44-81E2-4CCE-A3A1-E5A3B8D483E1}" sibTransId="{DF7517BA-948E-48EB-B178-FA664509A628}"/>
    <dgm:cxn modelId="{2217D9BF-EB8F-4A0D-92C3-186AE235EC8F}" srcId="{93F5B890-2311-4501-BD0C-A1E26947F009}" destId="{D518A91C-E72F-4C76-B671-6894063A0B52}" srcOrd="0" destOrd="0" parTransId="{4594B921-5115-4901-A23F-181E7CE2DAFB}" sibTransId="{9EEAEC62-9B3A-4C4A-A26B-8DBEFFD980BD}"/>
    <dgm:cxn modelId="{73AF6261-C532-446B-804E-18E4685469C3}" srcId="{EADEFD76-DFAA-4EEA-9B75-0239CA6C8B62}" destId="{5BFD27CF-800B-4EED-B7B9-C60484F75D90}" srcOrd="0" destOrd="0" parTransId="{5F4A5624-8E5E-41CB-A8B5-48C46B08B5AF}" sibTransId="{CEE37D65-18CA-49D3-8D73-B1020CCE670F}"/>
    <dgm:cxn modelId="{F9823D7D-9E22-41AA-BCC0-393ACD0D848C}" type="presParOf" srcId="{30971D8E-4A6D-4274-AF70-1FE024D355AC}" destId="{E15E6128-979C-497D-9500-2EC84933D4D0}" srcOrd="0" destOrd="0" presId="urn:microsoft.com/office/officeart/2005/8/layout/bList2"/>
    <dgm:cxn modelId="{EC2F8054-C3D9-4EAE-89CF-97F9874A7855}" type="presParOf" srcId="{E15E6128-979C-497D-9500-2EC84933D4D0}" destId="{54A635A1-F8FA-43A5-9296-18447360F4FB}" srcOrd="0" destOrd="0" presId="urn:microsoft.com/office/officeart/2005/8/layout/bList2"/>
    <dgm:cxn modelId="{0E0228A1-C259-4B55-BEDF-22070513557D}" type="presParOf" srcId="{E15E6128-979C-497D-9500-2EC84933D4D0}" destId="{9C1C3688-F9A4-40E6-BCF8-B0001AEA5787}" srcOrd="1" destOrd="0" presId="urn:microsoft.com/office/officeart/2005/8/layout/bList2"/>
    <dgm:cxn modelId="{2B4088A2-2990-4F14-8A87-9AEECCF0458E}" type="presParOf" srcId="{E15E6128-979C-497D-9500-2EC84933D4D0}" destId="{68567019-ECE4-42E9-A3EB-A053AC734817}" srcOrd="2" destOrd="0" presId="urn:microsoft.com/office/officeart/2005/8/layout/bList2"/>
    <dgm:cxn modelId="{35C2E719-4B06-46E3-8F9B-14796745EFB6}" type="presParOf" srcId="{E15E6128-979C-497D-9500-2EC84933D4D0}" destId="{C42E3F05-6D2D-41D8-A4B6-58A058A373AA}" srcOrd="3" destOrd="0" presId="urn:microsoft.com/office/officeart/2005/8/layout/bList2"/>
    <dgm:cxn modelId="{EEAC4797-545F-4E46-9B0C-58D9D59607A9}" type="presParOf" srcId="{30971D8E-4A6D-4274-AF70-1FE024D355AC}" destId="{C182D7E0-FDDB-4A97-86A8-6CB5203B6E64}" srcOrd="1" destOrd="0" presId="urn:microsoft.com/office/officeart/2005/8/layout/bList2"/>
    <dgm:cxn modelId="{521C20FB-2669-4054-9AC1-86E5E668749D}" type="presParOf" srcId="{30971D8E-4A6D-4274-AF70-1FE024D355AC}" destId="{0D4621C3-FC82-44B7-8C0C-9507A229774A}" srcOrd="2" destOrd="0" presId="urn:microsoft.com/office/officeart/2005/8/layout/bList2"/>
    <dgm:cxn modelId="{E52AE3F8-2445-45C3-B626-73B19C9B769C}" type="presParOf" srcId="{0D4621C3-FC82-44B7-8C0C-9507A229774A}" destId="{5A876367-4B3A-4A44-8121-AD8BD1366BCC}" srcOrd="0" destOrd="0" presId="urn:microsoft.com/office/officeart/2005/8/layout/bList2"/>
    <dgm:cxn modelId="{B7E019EF-A296-48F1-AFFE-BDE7CE0B150B}" type="presParOf" srcId="{0D4621C3-FC82-44B7-8C0C-9507A229774A}" destId="{C3F6EF8F-A848-4D5F-BC16-29741F9CA0D7}" srcOrd="1" destOrd="0" presId="urn:microsoft.com/office/officeart/2005/8/layout/bList2"/>
    <dgm:cxn modelId="{90D9F0F2-F3C5-49D3-9353-D7795BA1A50C}" type="presParOf" srcId="{0D4621C3-FC82-44B7-8C0C-9507A229774A}" destId="{1A6B7F8E-AB10-473A-8C3B-ECDDD6807DFE}" srcOrd="2" destOrd="0" presId="urn:microsoft.com/office/officeart/2005/8/layout/bList2"/>
    <dgm:cxn modelId="{BC76520F-E855-4E05-8F05-08D4A1D6421D}" type="presParOf" srcId="{0D4621C3-FC82-44B7-8C0C-9507A229774A}" destId="{8F2E05FA-DB53-4AD7-9267-E090214550BF}" srcOrd="3" destOrd="0" presId="urn:microsoft.com/office/officeart/2005/8/layout/bList2"/>
    <dgm:cxn modelId="{EFB898A1-0D15-4CBA-80C5-D5E5006BA3C0}" type="presParOf" srcId="{30971D8E-4A6D-4274-AF70-1FE024D355AC}" destId="{0775CCCD-AAA1-4997-97B8-E0D3BEDCE3E5}" srcOrd="3" destOrd="0" presId="urn:microsoft.com/office/officeart/2005/8/layout/bList2"/>
    <dgm:cxn modelId="{7611BD01-4441-4301-B506-B623583CB47E}" type="presParOf" srcId="{30971D8E-4A6D-4274-AF70-1FE024D355AC}" destId="{A349048D-AEFE-4767-BA42-1B51D90E4B62}" srcOrd="4" destOrd="0" presId="urn:microsoft.com/office/officeart/2005/8/layout/bList2"/>
    <dgm:cxn modelId="{A051C00B-9F9B-4ED7-A836-5E6EEF843473}" type="presParOf" srcId="{A349048D-AEFE-4767-BA42-1B51D90E4B62}" destId="{F317D29C-882D-4C9A-B69C-E3A74EED9B2E}" srcOrd="0" destOrd="0" presId="urn:microsoft.com/office/officeart/2005/8/layout/bList2"/>
    <dgm:cxn modelId="{C4440674-E964-4518-AAE0-D275C49826EE}" type="presParOf" srcId="{A349048D-AEFE-4767-BA42-1B51D90E4B62}" destId="{E1CD940E-2512-4289-B7FA-D7604DCA95A2}" srcOrd="1" destOrd="0" presId="urn:microsoft.com/office/officeart/2005/8/layout/bList2"/>
    <dgm:cxn modelId="{3B3494CF-C7CC-4634-9C50-F5E9F0601340}" type="presParOf" srcId="{A349048D-AEFE-4767-BA42-1B51D90E4B62}" destId="{02950994-88D4-43AD-98B6-964894FE7BA9}" srcOrd="2" destOrd="0" presId="urn:microsoft.com/office/officeart/2005/8/layout/bList2"/>
    <dgm:cxn modelId="{9E739F8E-2775-4611-9937-D54C920BD6F8}" type="presParOf" srcId="{A349048D-AEFE-4767-BA42-1B51D90E4B62}" destId="{27736827-2FA9-4001-A8A4-4F114F0755D3}" srcOrd="3" destOrd="0" presId="urn:microsoft.com/office/officeart/2005/8/layout/bList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20B4FA9-23CE-41DD-BB8E-6000D5E94D6B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988A1D4-9877-43D9-841F-2EC27D9F38F7}">
      <dgm:prSet phldrT="[Texte]"/>
      <dgm:spPr/>
      <dgm:t>
        <a:bodyPr/>
        <a:lstStyle/>
        <a:p>
          <a:r>
            <a:rPr lang="fr-FR" b="1" dirty="0" smtClean="0"/>
            <a:t>Peu ou pas hydrolysable</a:t>
          </a:r>
          <a:endParaRPr lang="fr-FR" b="1" dirty="0"/>
        </a:p>
      </dgm:t>
    </dgm:pt>
    <dgm:pt modelId="{22B314AF-0F2B-4DFE-A1E2-32445B679C6E}" type="parTrans" cxnId="{3FF0415A-0FFD-4784-ACBD-96763326C7F4}">
      <dgm:prSet/>
      <dgm:spPr/>
      <dgm:t>
        <a:bodyPr/>
        <a:lstStyle/>
        <a:p>
          <a:endParaRPr lang="fr-FR"/>
        </a:p>
      </dgm:t>
    </dgm:pt>
    <dgm:pt modelId="{5F46BC2C-0D79-429C-8FCE-AB3FFA9A5B0E}" type="sibTrans" cxnId="{3FF0415A-0FFD-4784-ACBD-96763326C7F4}">
      <dgm:prSet/>
      <dgm:spPr/>
      <dgm:t>
        <a:bodyPr/>
        <a:lstStyle/>
        <a:p>
          <a:endParaRPr lang="fr-FR"/>
        </a:p>
      </dgm:t>
    </dgm:pt>
    <dgm:pt modelId="{BE15BA44-B372-4D4A-B517-A9368C511238}">
      <dgm:prSet phldrT="[Texte]"/>
      <dgm:spPr/>
      <dgm:t>
        <a:bodyPr/>
        <a:lstStyle/>
        <a:p>
          <a:pPr algn="l"/>
          <a:endParaRPr lang="fr-FR" dirty="0"/>
        </a:p>
      </dgm:t>
    </dgm:pt>
    <dgm:pt modelId="{25EB1051-A240-40DC-865A-D234D9C4AEAD}" type="parTrans" cxnId="{42B4F20C-5753-40B9-8C46-A2FDDC7E7823}">
      <dgm:prSet/>
      <dgm:spPr/>
      <dgm:t>
        <a:bodyPr/>
        <a:lstStyle/>
        <a:p>
          <a:endParaRPr lang="fr-FR"/>
        </a:p>
      </dgm:t>
    </dgm:pt>
    <dgm:pt modelId="{C0B813E7-7134-4CCC-B20E-DA0105B50EE6}" type="sibTrans" cxnId="{42B4F20C-5753-40B9-8C46-A2FDDC7E7823}">
      <dgm:prSet/>
      <dgm:spPr/>
      <dgm:t>
        <a:bodyPr/>
        <a:lstStyle/>
        <a:p>
          <a:endParaRPr lang="fr-FR"/>
        </a:p>
      </dgm:t>
    </dgm:pt>
    <dgm:pt modelId="{1E909BAE-03D1-4BE3-B460-1A0767E625FB}">
      <dgm:prSet phldrT="[Texte]" custT="1"/>
      <dgm:spPr/>
      <dgm:t>
        <a:bodyPr/>
        <a:lstStyle/>
        <a:p>
          <a:r>
            <a:rPr lang="fr-FR" sz="2800" b="1" dirty="0" smtClean="0"/>
            <a:t> </a:t>
          </a:r>
          <a:r>
            <a:rPr lang="fr-FR" sz="2800" b="1" dirty="0" err="1" smtClean="0"/>
            <a:t>diminuee</a:t>
          </a:r>
          <a:r>
            <a:rPr lang="fr-FR" sz="2800" b="1" dirty="0" smtClean="0"/>
            <a:t> </a:t>
          </a:r>
          <a:endParaRPr lang="fr-FR" sz="2800" b="1" dirty="0"/>
        </a:p>
      </dgm:t>
    </dgm:pt>
    <dgm:pt modelId="{211CFADA-1FCE-4F64-AA74-BA55A96D60CD}" type="parTrans" cxnId="{2EF40BE6-4244-453F-AE4A-561882D96F78}">
      <dgm:prSet/>
      <dgm:spPr/>
      <dgm:t>
        <a:bodyPr/>
        <a:lstStyle/>
        <a:p>
          <a:endParaRPr lang="fr-FR"/>
        </a:p>
      </dgm:t>
    </dgm:pt>
    <dgm:pt modelId="{0CF5D46B-1B5B-4CAE-8602-CD7E5C0AD06C}" type="sibTrans" cxnId="{2EF40BE6-4244-453F-AE4A-561882D96F78}">
      <dgm:prSet/>
      <dgm:spPr/>
      <dgm:t>
        <a:bodyPr/>
        <a:lstStyle/>
        <a:p>
          <a:endParaRPr lang="fr-FR"/>
        </a:p>
      </dgm:t>
    </dgm:pt>
    <dgm:pt modelId="{64C97589-BEBA-4FDD-BC96-8D7322AF762D}">
      <dgm:prSet phldrT="[Texte]"/>
      <dgm:spPr/>
      <dgm:t>
        <a:bodyPr/>
        <a:lstStyle/>
        <a:p>
          <a:r>
            <a:rPr lang="fr-FR" dirty="0" smtClean="0"/>
            <a:t>Viscosité importante</a:t>
          </a:r>
          <a:endParaRPr lang="fr-FR" dirty="0"/>
        </a:p>
      </dgm:t>
    </dgm:pt>
    <dgm:pt modelId="{E7545E09-FAB9-4A01-BFCE-4AE6D1C5E28D}" type="parTrans" cxnId="{113674E7-BE97-4F74-AA8C-C18B42C56530}">
      <dgm:prSet/>
      <dgm:spPr/>
      <dgm:t>
        <a:bodyPr/>
        <a:lstStyle/>
        <a:p>
          <a:endParaRPr lang="fr-FR"/>
        </a:p>
      </dgm:t>
    </dgm:pt>
    <dgm:pt modelId="{FA8F6AD9-27DC-4C41-B487-B278E8C5238D}" type="sibTrans" cxnId="{113674E7-BE97-4F74-AA8C-C18B42C56530}">
      <dgm:prSet/>
      <dgm:spPr/>
      <dgm:t>
        <a:bodyPr/>
        <a:lstStyle/>
        <a:p>
          <a:endParaRPr lang="fr-FR"/>
        </a:p>
      </dgm:t>
    </dgm:pt>
    <dgm:pt modelId="{F96D9212-F650-4EE1-B18E-E7F1FF28EF8A}">
      <dgm:prSet phldrT="[Texte]" custT="1"/>
      <dgm:spPr/>
      <dgm:t>
        <a:bodyPr/>
        <a:lstStyle/>
        <a:p>
          <a:r>
            <a:rPr lang="fr-FR" sz="3600" b="1" dirty="0" smtClean="0"/>
            <a:t>3</a:t>
          </a:r>
          <a:r>
            <a:rPr lang="fr-FR" sz="2400" dirty="0" smtClean="0"/>
            <a:t> </a:t>
          </a:r>
          <a:r>
            <a:rPr lang="fr-FR" sz="2400" b="1" dirty="0" smtClean="0"/>
            <a:t>mécanismes</a:t>
          </a:r>
          <a:endParaRPr lang="fr-FR" sz="2400" b="1" dirty="0"/>
        </a:p>
      </dgm:t>
    </dgm:pt>
    <dgm:pt modelId="{2155B715-81A3-4A9A-A310-636D21CDF8AB}" type="parTrans" cxnId="{ED8915CD-A9E6-4351-8C2F-0D3483043F1A}">
      <dgm:prSet/>
      <dgm:spPr/>
      <dgm:t>
        <a:bodyPr/>
        <a:lstStyle/>
        <a:p>
          <a:endParaRPr lang="fr-FR"/>
        </a:p>
      </dgm:t>
    </dgm:pt>
    <dgm:pt modelId="{FE727FAA-F44D-44A4-8EEA-5853303FF92F}" type="sibTrans" cxnId="{ED8915CD-A9E6-4351-8C2F-0D3483043F1A}">
      <dgm:prSet/>
      <dgm:spPr/>
      <dgm:t>
        <a:bodyPr/>
        <a:lstStyle/>
        <a:p>
          <a:endParaRPr lang="fr-FR"/>
        </a:p>
      </dgm:t>
    </dgm:pt>
    <dgm:pt modelId="{4B31BF90-9BEE-4DA9-BDA5-1691973CC753}">
      <dgm:prSet phldrT="[Texte]"/>
      <dgm:spPr/>
      <dgm:t>
        <a:bodyPr/>
        <a:lstStyle/>
        <a:p>
          <a:pPr algn="ctr"/>
          <a:r>
            <a:rPr lang="fr-FR" dirty="0" smtClean="0"/>
            <a:t>la réponse glycémique (et insulinique) d’un repas complexe              (6% de MS)</a:t>
          </a:r>
          <a:endParaRPr lang="fr-FR" dirty="0"/>
        </a:p>
      </dgm:t>
    </dgm:pt>
    <dgm:pt modelId="{B7956A1A-711B-46D3-9F67-B9CC2880A436}" type="parTrans" cxnId="{30F5CFF3-29DF-4832-98A3-2D5B45794A79}">
      <dgm:prSet/>
      <dgm:spPr/>
      <dgm:t>
        <a:bodyPr/>
        <a:lstStyle/>
        <a:p>
          <a:endParaRPr lang="fr-FR"/>
        </a:p>
      </dgm:t>
    </dgm:pt>
    <dgm:pt modelId="{CBDBA550-4056-49C0-BA7C-8580654E2B0E}" type="sibTrans" cxnId="{30F5CFF3-29DF-4832-98A3-2D5B45794A79}">
      <dgm:prSet/>
      <dgm:spPr/>
      <dgm:t>
        <a:bodyPr/>
        <a:lstStyle/>
        <a:p>
          <a:endParaRPr lang="fr-FR"/>
        </a:p>
      </dgm:t>
    </dgm:pt>
    <dgm:pt modelId="{76C64833-BE2A-4BBE-B82B-F158A019755B}" type="pres">
      <dgm:prSet presAssocID="{720B4FA9-23CE-41DD-BB8E-6000D5E94D6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2A42F22-8288-43B9-995A-FE53C722E27E}" type="pres">
      <dgm:prSet presAssocID="{720B4FA9-23CE-41DD-BB8E-6000D5E94D6B}" presName="tSp" presStyleCnt="0"/>
      <dgm:spPr/>
    </dgm:pt>
    <dgm:pt modelId="{46783C19-8EF0-4A88-AD39-574550EA38BF}" type="pres">
      <dgm:prSet presAssocID="{720B4FA9-23CE-41DD-BB8E-6000D5E94D6B}" presName="bSp" presStyleCnt="0"/>
      <dgm:spPr/>
    </dgm:pt>
    <dgm:pt modelId="{0CE835A9-4FA0-492E-A1E4-A77BAA433F3C}" type="pres">
      <dgm:prSet presAssocID="{720B4FA9-23CE-41DD-BB8E-6000D5E94D6B}" presName="process" presStyleCnt="0"/>
      <dgm:spPr/>
    </dgm:pt>
    <dgm:pt modelId="{382766D1-0873-4FE2-B090-9CF34F5A7DF2}" type="pres">
      <dgm:prSet presAssocID="{F988A1D4-9877-43D9-841F-2EC27D9F38F7}" presName="composite1" presStyleCnt="0"/>
      <dgm:spPr/>
    </dgm:pt>
    <dgm:pt modelId="{1E03F734-BBAE-4E19-86E9-8CC402FB71DD}" type="pres">
      <dgm:prSet presAssocID="{F988A1D4-9877-43D9-841F-2EC27D9F38F7}" presName="dummyNode1" presStyleLbl="node1" presStyleIdx="0" presStyleCnt="3"/>
      <dgm:spPr/>
    </dgm:pt>
    <dgm:pt modelId="{19DC7D42-8CC1-4CBB-98B9-86D052EE1F4D}" type="pres">
      <dgm:prSet presAssocID="{F988A1D4-9877-43D9-841F-2EC27D9F38F7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558DD0-8B5B-4B2D-AAE4-B0A1637802E7}" type="pres">
      <dgm:prSet presAssocID="{F988A1D4-9877-43D9-841F-2EC27D9F38F7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BE762B5-2AEE-4519-85E0-9A29E96F39FB}" type="pres">
      <dgm:prSet presAssocID="{F988A1D4-9877-43D9-841F-2EC27D9F38F7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3081B8-2855-4A49-AEC4-0050758CD932}" type="pres">
      <dgm:prSet presAssocID="{F988A1D4-9877-43D9-841F-2EC27D9F38F7}" presName="connSite1" presStyleCnt="0"/>
      <dgm:spPr/>
    </dgm:pt>
    <dgm:pt modelId="{1E6D7FA2-9802-46FC-95BC-E479A7C6DA12}" type="pres">
      <dgm:prSet presAssocID="{5F46BC2C-0D79-429C-8FCE-AB3FFA9A5B0E}" presName="Name9" presStyleLbl="sibTrans2D1" presStyleIdx="0" presStyleCnt="2" custLinFactNeighborX="486" custLinFactNeighborY="6113"/>
      <dgm:spPr/>
      <dgm:t>
        <a:bodyPr/>
        <a:lstStyle/>
        <a:p>
          <a:endParaRPr lang="fr-FR"/>
        </a:p>
      </dgm:t>
    </dgm:pt>
    <dgm:pt modelId="{1926BC05-EFBE-461B-9D8A-51F44F217BD1}" type="pres">
      <dgm:prSet presAssocID="{1E909BAE-03D1-4BE3-B460-1A0767E625FB}" presName="composite2" presStyleCnt="0"/>
      <dgm:spPr/>
    </dgm:pt>
    <dgm:pt modelId="{B4BD0DD3-CBF2-4039-9CB6-EE7BC4CBF7CB}" type="pres">
      <dgm:prSet presAssocID="{1E909BAE-03D1-4BE3-B460-1A0767E625FB}" presName="dummyNode2" presStyleLbl="node1" presStyleIdx="0" presStyleCnt="3"/>
      <dgm:spPr/>
    </dgm:pt>
    <dgm:pt modelId="{0E91CC8E-86CF-496B-8476-63912DCA0BAC}" type="pres">
      <dgm:prSet presAssocID="{1E909BAE-03D1-4BE3-B460-1A0767E625FB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190491-94E2-4120-9618-55BED9C71080}" type="pres">
      <dgm:prSet presAssocID="{1E909BAE-03D1-4BE3-B460-1A0767E625FB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C263CE-9BE4-4100-ADD1-9BD1C5A7A355}" type="pres">
      <dgm:prSet presAssocID="{1E909BAE-03D1-4BE3-B460-1A0767E625FB}" presName="parentNode2" presStyleLbl="node1" presStyleIdx="1" presStyleCnt="3" custScaleX="11472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CAB5FE-E625-4059-A414-3BE698A83D5E}" type="pres">
      <dgm:prSet presAssocID="{1E909BAE-03D1-4BE3-B460-1A0767E625FB}" presName="connSite2" presStyleCnt="0"/>
      <dgm:spPr/>
    </dgm:pt>
    <dgm:pt modelId="{3931D90B-7DD5-453B-A6C3-0D91CD2D1293}" type="pres">
      <dgm:prSet presAssocID="{0CF5D46B-1B5B-4CAE-8602-CD7E5C0AD06C}" presName="Name18" presStyleLbl="sibTrans2D1" presStyleIdx="1" presStyleCnt="2" custAng="0" custScaleX="90657" custScaleY="98129" custLinFactNeighborX="-7681" custLinFactNeighborY="-4469"/>
      <dgm:spPr/>
      <dgm:t>
        <a:bodyPr/>
        <a:lstStyle/>
        <a:p>
          <a:endParaRPr lang="fr-FR"/>
        </a:p>
      </dgm:t>
    </dgm:pt>
    <dgm:pt modelId="{E3CFC3FA-2D74-4C7F-8EA1-5CCF51A78871}" type="pres">
      <dgm:prSet presAssocID="{F96D9212-F650-4EE1-B18E-E7F1FF28EF8A}" presName="composite1" presStyleCnt="0"/>
      <dgm:spPr/>
    </dgm:pt>
    <dgm:pt modelId="{11014A2C-96AB-409A-B496-5DF312D18C6C}" type="pres">
      <dgm:prSet presAssocID="{F96D9212-F650-4EE1-B18E-E7F1FF28EF8A}" presName="dummyNode1" presStyleLbl="node1" presStyleIdx="1" presStyleCnt="3"/>
      <dgm:spPr/>
    </dgm:pt>
    <dgm:pt modelId="{A392EC32-D9D5-42E5-A3C8-D9FA5ABE916E}" type="pres">
      <dgm:prSet presAssocID="{F96D9212-F650-4EE1-B18E-E7F1FF28EF8A}" presName="childNode1" presStyleLbl="bgAcc1" presStyleIdx="2" presStyleCnt="3" custScaleX="161028" custScaleY="1147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7856FA-391B-41AD-B899-22C4BA0ACB9A}" type="pres">
      <dgm:prSet presAssocID="{F96D9212-F650-4EE1-B18E-E7F1FF28EF8A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7129630-18E5-4226-AF7B-79F57954D69B}" type="pres">
      <dgm:prSet presAssocID="{F96D9212-F650-4EE1-B18E-E7F1FF28EF8A}" presName="parentNode1" presStyleLbl="node1" presStyleIdx="2" presStyleCnt="3" custScaleX="155765" custLinFactNeighborY="439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866CB0E-641F-4D34-8552-3AA33E0465DD}" type="pres">
      <dgm:prSet presAssocID="{F96D9212-F650-4EE1-B18E-E7F1FF28EF8A}" presName="connSite1" presStyleCnt="0"/>
      <dgm:spPr/>
    </dgm:pt>
  </dgm:ptLst>
  <dgm:cxnLst>
    <dgm:cxn modelId="{3FF0415A-0FFD-4784-ACBD-96763326C7F4}" srcId="{720B4FA9-23CE-41DD-BB8E-6000D5E94D6B}" destId="{F988A1D4-9877-43D9-841F-2EC27D9F38F7}" srcOrd="0" destOrd="0" parTransId="{22B314AF-0F2B-4DFE-A1E2-32445B679C6E}" sibTransId="{5F46BC2C-0D79-429C-8FCE-AB3FFA9A5B0E}"/>
    <dgm:cxn modelId="{42B4F20C-5753-40B9-8C46-A2FDDC7E7823}" srcId="{F988A1D4-9877-43D9-841F-2EC27D9F38F7}" destId="{BE15BA44-B372-4D4A-B517-A9368C511238}" srcOrd="0" destOrd="0" parTransId="{25EB1051-A240-40DC-865A-D234D9C4AEAD}" sibTransId="{C0B813E7-7134-4CCC-B20E-DA0105B50EE6}"/>
    <dgm:cxn modelId="{C50242D8-5916-447E-9233-6BA9BC927C3D}" type="presOf" srcId="{BE15BA44-B372-4D4A-B517-A9368C511238}" destId="{D9558DD0-8B5B-4B2D-AAE4-B0A1637802E7}" srcOrd="1" destOrd="0" presId="urn:microsoft.com/office/officeart/2005/8/layout/hProcess4"/>
    <dgm:cxn modelId="{E5D31AC4-7144-4AA2-8D30-6A098FC4CC61}" type="presOf" srcId="{64C97589-BEBA-4FDD-BC96-8D7322AF762D}" destId="{A7190491-94E2-4120-9618-55BED9C71080}" srcOrd="1" destOrd="0" presId="urn:microsoft.com/office/officeart/2005/8/layout/hProcess4"/>
    <dgm:cxn modelId="{795264E3-E15D-4DCF-BB06-2C1B94590A54}" type="presOf" srcId="{720B4FA9-23CE-41DD-BB8E-6000D5E94D6B}" destId="{76C64833-BE2A-4BBE-B82B-F158A019755B}" srcOrd="0" destOrd="0" presId="urn:microsoft.com/office/officeart/2005/8/layout/hProcess4"/>
    <dgm:cxn modelId="{8C03C1FC-78C1-4FDA-8BFD-72E3F78C2E36}" type="presOf" srcId="{4B31BF90-9BEE-4DA9-BDA5-1691973CC753}" destId="{A392EC32-D9D5-42E5-A3C8-D9FA5ABE916E}" srcOrd="0" destOrd="0" presId="urn:microsoft.com/office/officeart/2005/8/layout/hProcess4"/>
    <dgm:cxn modelId="{27AD1763-0392-47B2-BABF-47BAD2366D16}" type="presOf" srcId="{F988A1D4-9877-43D9-841F-2EC27D9F38F7}" destId="{BBE762B5-2AEE-4519-85E0-9A29E96F39FB}" srcOrd="0" destOrd="0" presId="urn:microsoft.com/office/officeart/2005/8/layout/hProcess4"/>
    <dgm:cxn modelId="{113674E7-BE97-4F74-AA8C-C18B42C56530}" srcId="{1E909BAE-03D1-4BE3-B460-1A0767E625FB}" destId="{64C97589-BEBA-4FDD-BC96-8D7322AF762D}" srcOrd="0" destOrd="0" parTransId="{E7545E09-FAB9-4A01-BFCE-4AE6D1C5E28D}" sibTransId="{FA8F6AD9-27DC-4C41-B487-B278E8C5238D}"/>
    <dgm:cxn modelId="{4F25756F-54A5-460E-9823-1B7DCB1B5287}" type="presOf" srcId="{BE15BA44-B372-4D4A-B517-A9368C511238}" destId="{19DC7D42-8CC1-4CBB-98B9-86D052EE1F4D}" srcOrd="0" destOrd="0" presId="urn:microsoft.com/office/officeart/2005/8/layout/hProcess4"/>
    <dgm:cxn modelId="{11171C71-E6A4-4D66-B4B2-0F608B441F3F}" type="presOf" srcId="{F96D9212-F650-4EE1-B18E-E7F1FF28EF8A}" destId="{37129630-18E5-4226-AF7B-79F57954D69B}" srcOrd="0" destOrd="0" presId="urn:microsoft.com/office/officeart/2005/8/layout/hProcess4"/>
    <dgm:cxn modelId="{7AA59431-2CB6-44FD-A0D9-F7518493EA82}" type="presOf" srcId="{4B31BF90-9BEE-4DA9-BDA5-1691973CC753}" destId="{DA7856FA-391B-41AD-B899-22C4BA0ACB9A}" srcOrd="1" destOrd="0" presId="urn:microsoft.com/office/officeart/2005/8/layout/hProcess4"/>
    <dgm:cxn modelId="{2EF40BE6-4244-453F-AE4A-561882D96F78}" srcId="{720B4FA9-23CE-41DD-BB8E-6000D5E94D6B}" destId="{1E909BAE-03D1-4BE3-B460-1A0767E625FB}" srcOrd="1" destOrd="0" parTransId="{211CFADA-1FCE-4F64-AA74-BA55A96D60CD}" sibTransId="{0CF5D46B-1B5B-4CAE-8602-CD7E5C0AD06C}"/>
    <dgm:cxn modelId="{EE6F8910-4A84-41F2-B7B5-684B1FC03A3A}" type="presOf" srcId="{5F46BC2C-0D79-429C-8FCE-AB3FFA9A5B0E}" destId="{1E6D7FA2-9802-46FC-95BC-E479A7C6DA12}" srcOrd="0" destOrd="0" presId="urn:microsoft.com/office/officeart/2005/8/layout/hProcess4"/>
    <dgm:cxn modelId="{F12D922C-B210-409F-9182-5FB566E89C21}" type="presOf" srcId="{1E909BAE-03D1-4BE3-B460-1A0767E625FB}" destId="{3CC263CE-9BE4-4100-ADD1-9BD1C5A7A355}" srcOrd="0" destOrd="0" presId="urn:microsoft.com/office/officeart/2005/8/layout/hProcess4"/>
    <dgm:cxn modelId="{30F5CFF3-29DF-4832-98A3-2D5B45794A79}" srcId="{F96D9212-F650-4EE1-B18E-E7F1FF28EF8A}" destId="{4B31BF90-9BEE-4DA9-BDA5-1691973CC753}" srcOrd="0" destOrd="0" parTransId="{B7956A1A-711B-46D3-9F67-B9CC2880A436}" sibTransId="{CBDBA550-4056-49C0-BA7C-8580654E2B0E}"/>
    <dgm:cxn modelId="{ED8915CD-A9E6-4351-8C2F-0D3483043F1A}" srcId="{720B4FA9-23CE-41DD-BB8E-6000D5E94D6B}" destId="{F96D9212-F650-4EE1-B18E-E7F1FF28EF8A}" srcOrd="2" destOrd="0" parTransId="{2155B715-81A3-4A9A-A310-636D21CDF8AB}" sibTransId="{FE727FAA-F44D-44A4-8EEA-5853303FF92F}"/>
    <dgm:cxn modelId="{D0C00C3A-6E8D-470D-97B4-F525EFC488FE}" type="presOf" srcId="{0CF5D46B-1B5B-4CAE-8602-CD7E5C0AD06C}" destId="{3931D90B-7DD5-453B-A6C3-0D91CD2D1293}" srcOrd="0" destOrd="0" presId="urn:microsoft.com/office/officeart/2005/8/layout/hProcess4"/>
    <dgm:cxn modelId="{C25F924E-9B96-43A8-96F4-5F98AA7DA57E}" type="presOf" srcId="{64C97589-BEBA-4FDD-BC96-8D7322AF762D}" destId="{0E91CC8E-86CF-496B-8476-63912DCA0BAC}" srcOrd="0" destOrd="0" presId="urn:microsoft.com/office/officeart/2005/8/layout/hProcess4"/>
    <dgm:cxn modelId="{733AE250-9FC4-4083-9474-A87BC75EDFD9}" type="presParOf" srcId="{76C64833-BE2A-4BBE-B82B-F158A019755B}" destId="{22A42F22-8288-43B9-995A-FE53C722E27E}" srcOrd="0" destOrd="0" presId="urn:microsoft.com/office/officeart/2005/8/layout/hProcess4"/>
    <dgm:cxn modelId="{576D5F11-EDB8-4D6C-AB1D-61657D122B5B}" type="presParOf" srcId="{76C64833-BE2A-4BBE-B82B-F158A019755B}" destId="{46783C19-8EF0-4A88-AD39-574550EA38BF}" srcOrd="1" destOrd="0" presId="urn:microsoft.com/office/officeart/2005/8/layout/hProcess4"/>
    <dgm:cxn modelId="{44570C93-952A-4356-9FBF-053CA410481C}" type="presParOf" srcId="{76C64833-BE2A-4BBE-B82B-F158A019755B}" destId="{0CE835A9-4FA0-492E-A1E4-A77BAA433F3C}" srcOrd="2" destOrd="0" presId="urn:microsoft.com/office/officeart/2005/8/layout/hProcess4"/>
    <dgm:cxn modelId="{F6689B35-CE97-4100-AE2B-965D6264B48B}" type="presParOf" srcId="{0CE835A9-4FA0-492E-A1E4-A77BAA433F3C}" destId="{382766D1-0873-4FE2-B090-9CF34F5A7DF2}" srcOrd="0" destOrd="0" presId="urn:microsoft.com/office/officeart/2005/8/layout/hProcess4"/>
    <dgm:cxn modelId="{B2570247-3AA9-4F80-B73C-E37E458EB745}" type="presParOf" srcId="{382766D1-0873-4FE2-B090-9CF34F5A7DF2}" destId="{1E03F734-BBAE-4E19-86E9-8CC402FB71DD}" srcOrd="0" destOrd="0" presId="urn:microsoft.com/office/officeart/2005/8/layout/hProcess4"/>
    <dgm:cxn modelId="{42346321-FA11-44EC-A40B-2B3731DF7D5A}" type="presParOf" srcId="{382766D1-0873-4FE2-B090-9CF34F5A7DF2}" destId="{19DC7D42-8CC1-4CBB-98B9-86D052EE1F4D}" srcOrd="1" destOrd="0" presId="urn:microsoft.com/office/officeart/2005/8/layout/hProcess4"/>
    <dgm:cxn modelId="{81D76098-C03A-4623-BA5E-DE90BE1B7F98}" type="presParOf" srcId="{382766D1-0873-4FE2-B090-9CF34F5A7DF2}" destId="{D9558DD0-8B5B-4B2D-AAE4-B0A1637802E7}" srcOrd="2" destOrd="0" presId="urn:microsoft.com/office/officeart/2005/8/layout/hProcess4"/>
    <dgm:cxn modelId="{6F1892C6-69C0-420F-9003-E95B5BB2833C}" type="presParOf" srcId="{382766D1-0873-4FE2-B090-9CF34F5A7DF2}" destId="{BBE762B5-2AEE-4519-85E0-9A29E96F39FB}" srcOrd="3" destOrd="0" presId="urn:microsoft.com/office/officeart/2005/8/layout/hProcess4"/>
    <dgm:cxn modelId="{04A46B84-2EED-4D30-BA42-63D4E5B57415}" type="presParOf" srcId="{382766D1-0873-4FE2-B090-9CF34F5A7DF2}" destId="{9B3081B8-2855-4A49-AEC4-0050758CD932}" srcOrd="4" destOrd="0" presId="urn:microsoft.com/office/officeart/2005/8/layout/hProcess4"/>
    <dgm:cxn modelId="{90731C66-5B22-40B6-BF34-2BA128308411}" type="presParOf" srcId="{0CE835A9-4FA0-492E-A1E4-A77BAA433F3C}" destId="{1E6D7FA2-9802-46FC-95BC-E479A7C6DA12}" srcOrd="1" destOrd="0" presId="urn:microsoft.com/office/officeart/2005/8/layout/hProcess4"/>
    <dgm:cxn modelId="{6A95379C-5C70-4C76-AE29-7841A2CDA742}" type="presParOf" srcId="{0CE835A9-4FA0-492E-A1E4-A77BAA433F3C}" destId="{1926BC05-EFBE-461B-9D8A-51F44F217BD1}" srcOrd="2" destOrd="0" presId="urn:microsoft.com/office/officeart/2005/8/layout/hProcess4"/>
    <dgm:cxn modelId="{04FC5602-2DA7-48FD-9EE5-BCF811F8E54E}" type="presParOf" srcId="{1926BC05-EFBE-461B-9D8A-51F44F217BD1}" destId="{B4BD0DD3-CBF2-4039-9CB6-EE7BC4CBF7CB}" srcOrd="0" destOrd="0" presId="urn:microsoft.com/office/officeart/2005/8/layout/hProcess4"/>
    <dgm:cxn modelId="{869012A3-6A19-4C83-94AD-B91B7BAE943E}" type="presParOf" srcId="{1926BC05-EFBE-461B-9D8A-51F44F217BD1}" destId="{0E91CC8E-86CF-496B-8476-63912DCA0BAC}" srcOrd="1" destOrd="0" presId="urn:microsoft.com/office/officeart/2005/8/layout/hProcess4"/>
    <dgm:cxn modelId="{7407F1EE-8210-4A5C-A8F9-AA290816BEC9}" type="presParOf" srcId="{1926BC05-EFBE-461B-9D8A-51F44F217BD1}" destId="{A7190491-94E2-4120-9618-55BED9C71080}" srcOrd="2" destOrd="0" presId="urn:microsoft.com/office/officeart/2005/8/layout/hProcess4"/>
    <dgm:cxn modelId="{1BFFAEA3-3656-4D15-B3F1-2B659849EE88}" type="presParOf" srcId="{1926BC05-EFBE-461B-9D8A-51F44F217BD1}" destId="{3CC263CE-9BE4-4100-ADD1-9BD1C5A7A355}" srcOrd="3" destOrd="0" presId="urn:microsoft.com/office/officeart/2005/8/layout/hProcess4"/>
    <dgm:cxn modelId="{B6882F59-D4D9-4DEA-AF67-DED209FAE444}" type="presParOf" srcId="{1926BC05-EFBE-461B-9D8A-51F44F217BD1}" destId="{B3CAB5FE-E625-4059-A414-3BE698A83D5E}" srcOrd="4" destOrd="0" presId="urn:microsoft.com/office/officeart/2005/8/layout/hProcess4"/>
    <dgm:cxn modelId="{E7D0C043-8DDE-4894-9B3C-B008E6F575E2}" type="presParOf" srcId="{0CE835A9-4FA0-492E-A1E4-A77BAA433F3C}" destId="{3931D90B-7DD5-453B-A6C3-0D91CD2D1293}" srcOrd="3" destOrd="0" presId="urn:microsoft.com/office/officeart/2005/8/layout/hProcess4"/>
    <dgm:cxn modelId="{08BA2377-C2E1-496D-A1CA-9D04F5969174}" type="presParOf" srcId="{0CE835A9-4FA0-492E-A1E4-A77BAA433F3C}" destId="{E3CFC3FA-2D74-4C7F-8EA1-5CCF51A78871}" srcOrd="4" destOrd="0" presId="urn:microsoft.com/office/officeart/2005/8/layout/hProcess4"/>
    <dgm:cxn modelId="{0A967041-2F2D-4E32-BDFE-17F4521688BB}" type="presParOf" srcId="{E3CFC3FA-2D74-4C7F-8EA1-5CCF51A78871}" destId="{11014A2C-96AB-409A-B496-5DF312D18C6C}" srcOrd="0" destOrd="0" presId="urn:microsoft.com/office/officeart/2005/8/layout/hProcess4"/>
    <dgm:cxn modelId="{60B2FC95-F22A-4E44-AB3D-1E5E5935243E}" type="presParOf" srcId="{E3CFC3FA-2D74-4C7F-8EA1-5CCF51A78871}" destId="{A392EC32-D9D5-42E5-A3C8-D9FA5ABE916E}" srcOrd="1" destOrd="0" presId="urn:microsoft.com/office/officeart/2005/8/layout/hProcess4"/>
    <dgm:cxn modelId="{F34FE074-89FE-4E29-A67C-CD94A3F53143}" type="presParOf" srcId="{E3CFC3FA-2D74-4C7F-8EA1-5CCF51A78871}" destId="{DA7856FA-391B-41AD-B899-22C4BA0ACB9A}" srcOrd="2" destOrd="0" presId="urn:microsoft.com/office/officeart/2005/8/layout/hProcess4"/>
    <dgm:cxn modelId="{555A5E8A-4B01-446C-8D3C-45F0D6A7C31F}" type="presParOf" srcId="{E3CFC3FA-2D74-4C7F-8EA1-5CCF51A78871}" destId="{37129630-18E5-4226-AF7B-79F57954D69B}" srcOrd="3" destOrd="0" presId="urn:microsoft.com/office/officeart/2005/8/layout/hProcess4"/>
    <dgm:cxn modelId="{C865F968-5198-48A3-87B3-05508A29D923}" type="presParOf" srcId="{E3CFC3FA-2D74-4C7F-8EA1-5CCF51A78871}" destId="{1866CB0E-641F-4D34-8552-3AA33E0465DD}" srcOrd="4" destOrd="0" presId="urn:microsoft.com/office/officeart/2005/8/layout/hProcess4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68FB331-1758-44C9-9AC6-41E1C09FCA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E4808D6-3ABD-4896-8BDC-7D7489706695}">
      <dgm:prSet phldrT="[Texte]"/>
      <dgm:spPr/>
      <dgm:t>
        <a:bodyPr/>
        <a:lstStyle/>
        <a:p>
          <a:pPr algn="ctr"/>
          <a:r>
            <a:rPr lang="fr-FR" dirty="0" smtClean="0"/>
            <a:t>Ralentissement de la vidange gastrique</a:t>
          </a:r>
          <a:endParaRPr lang="fr-FR" dirty="0"/>
        </a:p>
      </dgm:t>
    </dgm:pt>
    <dgm:pt modelId="{E9091F4A-EDD5-4B6B-8CCC-0064115F37E8}" type="parTrans" cxnId="{2C73B48F-A580-4F57-9787-2863C2C1D913}">
      <dgm:prSet/>
      <dgm:spPr/>
      <dgm:t>
        <a:bodyPr/>
        <a:lstStyle/>
        <a:p>
          <a:endParaRPr lang="fr-FR"/>
        </a:p>
      </dgm:t>
    </dgm:pt>
    <dgm:pt modelId="{7CB65E7B-199D-448A-A575-D535BBEE5872}" type="sibTrans" cxnId="{2C73B48F-A580-4F57-9787-2863C2C1D913}">
      <dgm:prSet/>
      <dgm:spPr/>
      <dgm:t>
        <a:bodyPr/>
        <a:lstStyle/>
        <a:p>
          <a:endParaRPr lang="fr-FR"/>
        </a:p>
      </dgm:t>
    </dgm:pt>
    <dgm:pt modelId="{AA8E1558-1A50-4746-8DD8-B6673A5F3A50}">
      <dgm:prSet phldrT="[Texte]" phldr="1"/>
      <dgm:spPr/>
      <dgm:t>
        <a:bodyPr/>
        <a:lstStyle/>
        <a:p>
          <a:endParaRPr lang="fr-FR" dirty="0"/>
        </a:p>
      </dgm:t>
    </dgm:pt>
    <dgm:pt modelId="{748F2D94-F022-44C7-8D32-7703E3C82A3D}" type="parTrans" cxnId="{654EA91C-C193-4D8A-88D4-F8EA687D7CF8}">
      <dgm:prSet/>
      <dgm:spPr/>
      <dgm:t>
        <a:bodyPr/>
        <a:lstStyle/>
        <a:p>
          <a:endParaRPr lang="fr-FR"/>
        </a:p>
      </dgm:t>
    </dgm:pt>
    <dgm:pt modelId="{5045C1D7-7BA8-4C82-B5E4-3720ADA2076D}" type="sibTrans" cxnId="{654EA91C-C193-4D8A-88D4-F8EA687D7CF8}">
      <dgm:prSet/>
      <dgm:spPr/>
      <dgm:t>
        <a:bodyPr/>
        <a:lstStyle/>
        <a:p>
          <a:endParaRPr lang="fr-FR"/>
        </a:p>
      </dgm:t>
    </dgm:pt>
    <dgm:pt modelId="{A469A477-1DE2-4216-856B-3468262A2012}">
      <dgm:prSet phldrT="[Texte]" custT="1"/>
      <dgm:spPr/>
      <dgm:t>
        <a:bodyPr/>
        <a:lstStyle/>
        <a:p>
          <a:pPr algn="ctr"/>
          <a:r>
            <a:rPr lang="fr-FR" sz="3500" dirty="0" smtClean="0"/>
            <a:t>Diminution de la vitesse              de digestion de l’amidon</a:t>
          </a:r>
          <a:endParaRPr lang="fr-FR" sz="3500" dirty="0"/>
        </a:p>
      </dgm:t>
    </dgm:pt>
    <dgm:pt modelId="{6EC802A5-335B-4B11-ACDB-936F02F6730E}" type="parTrans" cxnId="{A1972ECF-6013-4E94-8C8D-3CB741ADD98F}">
      <dgm:prSet/>
      <dgm:spPr/>
      <dgm:t>
        <a:bodyPr/>
        <a:lstStyle/>
        <a:p>
          <a:endParaRPr lang="fr-FR"/>
        </a:p>
      </dgm:t>
    </dgm:pt>
    <dgm:pt modelId="{5DD81840-75D5-40ED-BF5D-1DF6C434D413}" type="sibTrans" cxnId="{A1972ECF-6013-4E94-8C8D-3CB741ADD98F}">
      <dgm:prSet/>
      <dgm:spPr/>
      <dgm:t>
        <a:bodyPr/>
        <a:lstStyle/>
        <a:p>
          <a:endParaRPr lang="fr-FR"/>
        </a:p>
      </dgm:t>
    </dgm:pt>
    <dgm:pt modelId="{74B5CBCA-03FA-43C3-B150-03249F2A0F31}">
      <dgm:prSet phldrT="[Texte]" phldr="1"/>
      <dgm:spPr/>
      <dgm:t>
        <a:bodyPr/>
        <a:lstStyle/>
        <a:p>
          <a:endParaRPr lang="fr-FR"/>
        </a:p>
      </dgm:t>
    </dgm:pt>
    <dgm:pt modelId="{9DFD2290-4D68-42D6-9E92-0DC4264C5E76}" type="parTrans" cxnId="{2CDC513F-F0DD-402D-B133-3A8B8DA566AC}">
      <dgm:prSet/>
      <dgm:spPr/>
      <dgm:t>
        <a:bodyPr/>
        <a:lstStyle/>
        <a:p>
          <a:endParaRPr lang="fr-FR"/>
        </a:p>
      </dgm:t>
    </dgm:pt>
    <dgm:pt modelId="{52788FC1-31CE-407B-A8D7-A09743D1B54A}" type="sibTrans" cxnId="{2CDC513F-F0DD-402D-B133-3A8B8DA566AC}">
      <dgm:prSet/>
      <dgm:spPr/>
      <dgm:t>
        <a:bodyPr/>
        <a:lstStyle/>
        <a:p>
          <a:endParaRPr lang="fr-FR"/>
        </a:p>
      </dgm:t>
    </dgm:pt>
    <dgm:pt modelId="{B437FC57-1435-462D-B63A-196991AAD1E7}" type="pres">
      <dgm:prSet presAssocID="{868FB331-1758-44C9-9AC6-41E1C09FCA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D1E8E63-789A-4C9C-9E36-84534CE623CD}" type="pres">
      <dgm:prSet presAssocID="{BE4808D6-3ABD-4896-8BDC-7D7489706695}" presName="parentText" presStyleLbl="node1" presStyleIdx="0" presStyleCnt="2" custScaleY="61977" custLinFactNeighborY="1204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9BCA484-85D7-41C3-9C05-0203E1D4DB81}" type="pres">
      <dgm:prSet presAssocID="{BE4808D6-3ABD-4896-8BDC-7D748970669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C51E193-38A1-422C-A853-EDFC66978829}" type="pres">
      <dgm:prSet presAssocID="{A469A477-1DE2-4216-856B-3468262A2012}" presName="parentText" presStyleLbl="node1" presStyleIdx="1" presStyleCnt="2" custScaleY="56493" custLinFactNeighborY="-7210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EB01AB-FDA4-4EC9-96C5-E2292F1C8C5C}" type="pres">
      <dgm:prSet presAssocID="{A469A477-1DE2-4216-856B-3468262A201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4F8C6F7-D349-42D6-9DD6-C5CDB0306DAD}" type="presOf" srcId="{868FB331-1758-44C9-9AC6-41E1C09FCA4F}" destId="{B437FC57-1435-462D-B63A-196991AAD1E7}" srcOrd="0" destOrd="0" presId="urn:microsoft.com/office/officeart/2005/8/layout/vList2"/>
    <dgm:cxn modelId="{2CDC513F-F0DD-402D-B133-3A8B8DA566AC}" srcId="{A469A477-1DE2-4216-856B-3468262A2012}" destId="{74B5CBCA-03FA-43C3-B150-03249F2A0F31}" srcOrd="0" destOrd="0" parTransId="{9DFD2290-4D68-42D6-9E92-0DC4264C5E76}" sibTransId="{52788FC1-31CE-407B-A8D7-A09743D1B54A}"/>
    <dgm:cxn modelId="{A1972ECF-6013-4E94-8C8D-3CB741ADD98F}" srcId="{868FB331-1758-44C9-9AC6-41E1C09FCA4F}" destId="{A469A477-1DE2-4216-856B-3468262A2012}" srcOrd="1" destOrd="0" parTransId="{6EC802A5-335B-4B11-ACDB-936F02F6730E}" sibTransId="{5DD81840-75D5-40ED-BF5D-1DF6C434D413}"/>
    <dgm:cxn modelId="{2729C67F-D1A2-411D-AD71-89A6A80C99C8}" type="presOf" srcId="{A469A477-1DE2-4216-856B-3468262A2012}" destId="{1C51E193-38A1-422C-A853-EDFC66978829}" srcOrd="0" destOrd="0" presId="urn:microsoft.com/office/officeart/2005/8/layout/vList2"/>
    <dgm:cxn modelId="{3E93186F-B2A9-4197-AAFC-DA5C8857E0D8}" type="presOf" srcId="{74B5CBCA-03FA-43C3-B150-03249F2A0F31}" destId="{B3EB01AB-FDA4-4EC9-96C5-E2292F1C8C5C}" srcOrd="0" destOrd="0" presId="urn:microsoft.com/office/officeart/2005/8/layout/vList2"/>
    <dgm:cxn modelId="{CA809DF5-53ED-4BFD-B861-DA640FD3DE4B}" type="presOf" srcId="{BE4808D6-3ABD-4896-8BDC-7D7489706695}" destId="{BD1E8E63-789A-4C9C-9E36-84534CE623CD}" srcOrd="0" destOrd="0" presId="urn:microsoft.com/office/officeart/2005/8/layout/vList2"/>
    <dgm:cxn modelId="{2C73B48F-A580-4F57-9787-2863C2C1D913}" srcId="{868FB331-1758-44C9-9AC6-41E1C09FCA4F}" destId="{BE4808D6-3ABD-4896-8BDC-7D7489706695}" srcOrd="0" destOrd="0" parTransId="{E9091F4A-EDD5-4B6B-8CCC-0064115F37E8}" sibTransId="{7CB65E7B-199D-448A-A575-D535BBEE5872}"/>
    <dgm:cxn modelId="{654EA91C-C193-4D8A-88D4-F8EA687D7CF8}" srcId="{BE4808D6-3ABD-4896-8BDC-7D7489706695}" destId="{AA8E1558-1A50-4746-8DD8-B6673A5F3A50}" srcOrd="0" destOrd="0" parTransId="{748F2D94-F022-44C7-8D32-7703E3C82A3D}" sibTransId="{5045C1D7-7BA8-4C82-B5E4-3720ADA2076D}"/>
    <dgm:cxn modelId="{4B2DF8DC-6C1B-49B3-BC61-818AE3913A86}" type="presOf" srcId="{AA8E1558-1A50-4746-8DD8-B6673A5F3A50}" destId="{E9BCA484-85D7-41C3-9C05-0203E1D4DB81}" srcOrd="0" destOrd="0" presId="urn:microsoft.com/office/officeart/2005/8/layout/vList2"/>
    <dgm:cxn modelId="{AB3C4719-A735-41CC-BFFC-2E9ACDBD3A8F}" type="presParOf" srcId="{B437FC57-1435-462D-B63A-196991AAD1E7}" destId="{BD1E8E63-789A-4C9C-9E36-84534CE623CD}" srcOrd="0" destOrd="0" presId="urn:microsoft.com/office/officeart/2005/8/layout/vList2"/>
    <dgm:cxn modelId="{6697BA63-BD7C-4FDB-BD40-974F6B018B23}" type="presParOf" srcId="{B437FC57-1435-462D-B63A-196991AAD1E7}" destId="{E9BCA484-85D7-41C3-9C05-0203E1D4DB81}" srcOrd="1" destOrd="0" presId="urn:microsoft.com/office/officeart/2005/8/layout/vList2"/>
    <dgm:cxn modelId="{DEEA2206-6591-4FFE-B279-0A6BA562032C}" type="presParOf" srcId="{B437FC57-1435-462D-B63A-196991AAD1E7}" destId="{1C51E193-38A1-422C-A853-EDFC66978829}" srcOrd="2" destOrd="0" presId="urn:microsoft.com/office/officeart/2005/8/layout/vList2"/>
    <dgm:cxn modelId="{49B4A546-81D5-467E-8804-29228AB353EF}" type="presParOf" srcId="{B437FC57-1435-462D-B63A-196991AAD1E7}" destId="{B3EB01AB-FDA4-4EC9-96C5-E2292F1C8C5C}" srcOrd="3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1E241-138C-4653-8B2D-CDA70A9F66D4}" type="datetimeFigureOut">
              <a:rPr lang="fr-FR" smtClean="0"/>
              <a:pPr/>
              <a:t>13/11/2017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C42B2-376B-4757-A68C-0307E9536D5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76C38EF-8093-4AF8-9A61-533328054981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9A0-0DA4-4060-88D6-6EF64E1825DA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0C28-80D8-4AC0-AC1A-93C63C8630A3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D93C13-3233-47EC-9AF6-CF2AD49D32B0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F7E101D-C649-4B8B-90F5-F94DCAA15C3B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C76A-38D0-4AAD-8FE1-A12ADD46E0C3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685F-B6E5-4329-ABD6-82E4EB9B2902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28FC5C-9507-4E12-8D94-E90F0E6A71A4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6BF5-4F01-4C34-A861-44D237A7D164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0AFCDE3-1EBD-4548-9320-F91FB1C90D43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710A5BE-8B41-4937-9C14-7BF9A9945081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A17385F-C587-4C9F-8A2E-D09F7C6E3B16}" type="datetime1">
              <a:rPr lang="fr-FR" smtClean="0"/>
              <a:pPr/>
              <a:t>13/11/2017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858000" cy="1894362"/>
          </a:xfrm>
        </p:spPr>
        <p:txBody>
          <a:bodyPr>
            <a:normAutofit fontScale="90000"/>
          </a:bodyPr>
          <a:lstStyle/>
          <a:p>
            <a:r>
              <a:rPr lang="fr-FR" sz="3200" dirty="0" smtClean="0"/>
              <a:t>Aliments fonctionnels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Cours sur les fibres alimentaires et les amidons résistants 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Présenté par </a:t>
            </a:r>
          </a:p>
          <a:p>
            <a:r>
              <a:rPr lang="fr-FR" dirty="0" smtClean="0"/>
              <a:t>Dr Yassine BENCHIKH              le 5 Novembre 2017</a:t>
            </a:r>
            <a:endParaRPr lang="fr-FR" dirty="0"/>
          </a:p>
        </p:txBody>
      </p:sp>
      <p:pic>
        <p:nvPicPr>
          <p:cNvPr id="94212" name="Image 1" descr="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15338" y="61894"/>
            <a:ext cx="728663" cy="723900"/>
          </a:xfrm>
          <a:prstGeom prst="rect">
            <a:avLst/>
          </a:prstGeom>
          <a:noFill/>
        </p:spPr>
      </p:pic>
      <p:pic>
        <p:nvPicPr>
          <p:cNvPr id="94211" name="Image 2" descr="02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5774" y="73007"/>
            <a:ext cx="787400" cy="784225"/>
          </a:xfrm>
          <a:prstGeom prst="rect">
            <a:avLst/>
          </a:prstGeom>
          <a:noFill/>
        </p:spPr>
      </p:pic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1714480" y="71414"/>
            <a:ext cx="74295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publique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lg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rienne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mocratique et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opulaire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inist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 de l'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nseignement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up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rieur et de la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echerche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cientifique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niversit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fr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kumimoji="0" lang="fr-F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entouri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onstantine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nstitut de la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utrition, de l'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limentation et des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echnologies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gro-alimentaires 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Département de Biotechnologie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758138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quarter" idx="1"/>
          </p:nvPr>
        </p:nvGraphicFramePr>
        <p:xfrm>
          <a:off x="928662" y="1600200"/>
          <a:ext cx="7758138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428652"/>
            <a:ext cx="8686800" cy="1143000"/>
          </a:xfrm>
        </p:spPr>
        <p:txBody>
          <a:bodyPr>
            <a:normAutofit/>
          </a:bodyPr>
          <a:lstStyle/>
          <a:p>
            <a:pPr algn="ctr"/>
            <a:r>
              <a:rPr lang="fr-FR" sz="2800" dirty="0" smtClean="0"/>
              <a:t>1. Origine et composition chimique des fibres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/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4071934" y="6478809"/>
            <a:ext cx="4643470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FOS : f</a:t>
            </a:r>
            <a:r>
              <a:rPr lang="fr-FR" sz="1400" dirty="0" smtClean="0"/>
              <a:t>ructo-</a:t>
            </a:r>
            <a:r>
              <a:rPr lang="fr-FR" sz="1400" b="1" dirty="0" smtClean="0"/>
              <a:t>o</a:t>
            </a:r>
            <a:r>
              <a:rPr lang="fr-FR" sz="1400" dirty="0" smtClean="0"/>
              <a:t>ligo</a:t>
            </a:r>
            <a:r>
              <a:rPr lang="fr-FR" sz="1400" b="1" dirty="0" smtClean="0"/>
              <a:t>s</a:t>
            </a:r>
            <a:r>
              <a:rPr lang="fr-FR" sz="1400" dirty="0" smtClean="0"/>
              <a:t>accharides ; </a:t>
            </a:r>
            <a:r>
              <a:rPr lang="fr-FR" sz="1400" b="1" dirty="0" smtClean="0"/>
              <a:t>AR :</a:t>
            </a:r>
            <a:r>
              <a:rPr lang="fr-FR" sz="1400" dirty="0" smtClean="0"/>
              <a:t> </a:t>
            </a:r>
            <a:r>
              <a:rPr lang="fr-FR" sz="1400" b="1" dirty="0" smtClean="0"/>
              <a:t>a</a:t>
            </a:r>
            <a:r>
              <a:rPr lang="fr-FR" sz="1400" dirty="0" smtClean="0"/>
              <a:t>midon</a:t>
            </a:r>
            <a:r>
              <a:rPr lang="fr-FR" sz="1400" b="1" dirty="0" smtClean="0"/>
              <a:t> r</a:t>
            </a:r>
            <a:r>
              <a:rPr lang="fr-FR" sz="1400" dirty="0" smtClean="0"/>
              <a:t>ésistant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>
          <a:xfrm>
            <a:off x="8129016" y="5715016"/>
            <a:ext cx="609600" cy="521208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14</a:t>
            </a:fld>
            <a:endParaRPr lang="fr-BE"/>
          </a:p>
        </p:txBody>
      </p:sp>
      <p:graphicFrame>
        <p:nvGraphicFramePr>
          <p:cNvPr id="13" name="Espace réservé du contenu 12"/>
          <p:cNvGraphicFramePr>
            <a:graphicFrameLocks noGrp="1"/>
          </p:cNvGraphicFramePr>
          <p:nvPr>
            <p:ph sz="quarter" idx="1"/>
          </p:nvPr>
        </p:nvGraphicFramePr>
        <p:xfrm>
          <a:off x="457200" y="2357454"/>
          <a:ext cx="7467600" cy="442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1857356" y="928670"/>
            <a:ext cx="4929222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0" dirty="0" smtClean="0"/>
              <a:t>3</a:t>
            </a:r>
            <a:r>
              <a:rPr lang="fr-FR" sz="2800" dirty="0" smtClean="0"/>
              <a:t> d’amidons résistants</a:t>
            </a:r>
            <a:endParaRPr lang="fr-FR" sz="2800" dirty="0"/>
          </a:p>
        </p:txBody>
      </p:sp>
      <p:sp>
        <p:nvSpPr>
          <p:cNvPr id="16" name="ZoneTexte 15"/>
          <p:cNvSpPr txBox="1"/>
          <p:nvPr/>
        </p:nvSpPr>
        <p:spPr>
          <a:xfrm>
            <a:off x="2857488" y="1214446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bg1"/>
                </a:solidFill>
              </a:rPr>
              <a:t>types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072362" y="4857760"/>
            <a:ext cx="2214546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Après conservation au froid (+4°C ou -20°C) ou à T° ambiante</a:t>
            </a:r>
            <a:endParaRPr lang="fr-FR" sz="1400" b="1" dirty="0"/>
          </a:p>
        </p:txBody>
      </p:sp>
      <p:sp>
        <p:nvSpPr>
          <p:cNvPr id="8" name="Flèche vers le bas 7"/>
          <p:cNvSpPr/>
          <p:nvPr/>
        </p:nvSpPr>
        <p:spPr>
          <a:xfrm>
            <a:off x="6715140" y="4534908"/>
            <a:ext cx="180000" cy="1800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6715140" y="5214974"/>
            <a:ext cx="180000" cy="1800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0" y="-428652"/>
            <a:ext cx="868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Origine et composition chimique des fibres</a:t>
            </a:r>
            <a:endParaRPr kumimoji="0" lang="fr-FR" sz="28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-71454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/>
              <a:t>2. Devenir des fibres alimentaires          et amidons résistants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>
          <a:xfrm>
            <a:off x="8129016" y="5715016"/>
            <a:ext cx="609600" cy="521208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15</a:t>
            </a:fld>
            <a:endParaRPr lang="fr-BE"/>
          </a:p>
        </p:txBody>
      </p:sp>
      <p:graphicFrame>
        <p:nvGraphicFramePr>
          <p:cNvPr id="13" name="Espace réservé du contenu 12"/>
          <p:cNvGraphicFramePr>
            <a:graphicFrameLocks noGrp="1"/>
          </p:cNvGraphicFramePr>
          <p:nvPr>
            <p:ph sz="quarter" idx="1"/>
          </p:nvPr>
        </p:nvGraphicFramePr>
        <p:xfrm>
          <a:off x="457200" y="1285860"/>
          <a:ext cx="7467600" cy="442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286116" y="5786454"/>
            <a:ext cx="47863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Les substrats les plus forts générateurs de butyrates sont des fibres qui </a:t>
            </a:r>
            <a:r>
              <a:rPr lang="fr-FR" b="1" dirty="0" smtClean="0"/>
              <a:t>fermentent rapidement </a:t>
            </a:r>
            <a:r>
              <a:rPr lang="fr-FR" dirty="0" smtClean="0"/>
              <a:t>(oligosaccharide)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438" y="5463147"/>
            <a:ext cx="3286116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Par contre certains polysaccharides algaux ou appartenant à des parois végétales lignifiées sont </a:t>
            </a:r>
            <a:r>
              <a:rPr lang="fr-FR" sz="1600" b="1" dirty="0" smtClean="0"/>
              <a:t>peu fermentescibles</a:t>
            </a:r>
            <a:endParaRPr lang="fr-F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16</a:t>
            </a:fld>
            <a:endParaRPr lang="fr-BE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258204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571472" y="1714488"/>
            <a:ext cx="721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fibres alimentaires peuvent êtres efficaces sur :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71472" y="5791818"/>
            <a:ext cx="5286412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Caractéristiques fermentaires des fibres </a:t>
            </a:r>
            <a:r>
              <a:rPr lang="fr-FR" dirty="0" smtClean="0"/>
              <a:t>:</a:t>
            </a:r>
          </a:p>
          <a:p>
            <a:pPr algn="ctr"/>
            <a:r>
              <a:rPr lang="fr-FR" dirty="0" err="1" smtClean="0"/>
              <a:t>fermentescibilité</a:t>
            </a:r>
            <a:r>
              <a:rPr lang="fr-FR" dirty="0" smtClean="0"/>
              <a:t> ; production de gaz ; profil    des acides gras à chaîne courte.</a:t>
            </a:r>
            <a:endParaRPr lang="fr-FR" dirty="0"/>
          </a:p>
        </p:txBody>
      </p:sp>
      <p:cxnSp>
        <p:nvCxnSpPr>
          <p:cNvPr id="13" name="Connecteur droit 12"/>
          <p:cNvCxnSpPr/>
          <p:nvPr/>
        </p:nvCxnSpPr>
        <p:spPr>
          <a:xfrm rot="10800000">
            <a:off x="3214678" y="314165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rot="5400000" flipH="1" flipV="1">
            <a:off x="1893075" y="4464057"/>
            <a:ext cx="2644001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0800000">
            <a:off x="3214678" y="3714752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58204" cy="1143000"/>
          </a:xfrm>
        </p:spPr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17</a:t>
            </a:fld>
            <a:endParaRPr lang="fr-BE"/>
          </a:p>
        </p:txBody>
      </p:sp>
      <p:graphicFrame>
        <p:nvGraphicFramePr>
          <p:cNvPr id="15" name="Espace réservé du contenu 14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571472" y="3429000"/>
            <a:ext cx="1571636" cy="83099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Gommes de </a:t>
            </a:r>
            <a:r>
              <a:rPr lang="fr-FR" sz="2400" b="1" dirty="0" err="1" smtClean="0"/>
              <a:t>guar</a:t>
            </a:r>
            <a:endParaRPr lang="fr-FR" sz="2400" b="1" dirty="0"/>
          </a:p>
        </p:txBody>
      </p:sp>
      <p:grpSp>
        <p:nvGrpSpPr>
          <p:cNvPr id="10" name="Groupe 9"/>
          <p:cNvGrpSpPr/>
          <p:nvPr/>
        </p:nvGrpSpPr>
        <p:grpSpPr>
          <a:xfrm>
            <a:off x="285720" y="1643050"/>
            <a:ext cx="3500462" cy="1000132"/>
            <a:chOff x="4765764" y="2828933"/>
            <a:chExt cx="4000528" cy="1000132"/>
          </a:xfrm>
        </p:grpSpPr>
        <p:sp>
          <p:nvSpPr>
            <p:cNvPr id="11" name="Rectangle à coins arrondis 10"/>
            <p:cNvSpPr/>
            <p:nvPr/>
          </p:nvSpPr>
          <p:spPr>
            <a:xfrm>
              <a:off x="4765764" y="2828933"/>
              <a:ext cx="3918885" cy="10001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angle 11"/>
            <p:cNvSpPr/>
            <p:nvPr/>
          </p:nvSpPr>
          <p:spPr>
            <a:xfrm>
              <a:off x="4765764" y="3077874"/>
              <a:ext cx="4000528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Effet hypoglycémiant</a:t>
              </a:r>
              <a:endParaRPr lang="fr-FR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2" y="-16"/>
            <a:ext cx="8258204" cy="1143000"/>
          </a:xfrm>
        </p:spPr>
        <p:txBody>
          <a:bodyPr>
            <a:no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18</a:t>
            </a:fld>
            <a:endParaRPr lang="fr-BE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sz="quarter" idx="1"/>
          </p:nvPr>
        </p:nvGraphicFramePr>
        <p:xfrm>
          <a:off x="457200" y="1984399"/>
          <a:ext cx="7467600" cy="5159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2" name="Groupe 11"/>
          <p:cNvGrpSpPr/>
          <p:nvPr/>
        </p:nvGrpSpPr>
        <p:grpSpPr>
          <a:xfrm>
            <a:off x="500034" y="4957298"/>
            <a:ext cx="7467600" cy="1543536"/>
            <a:chOff x="-4714908" y="3079754"/>
            <a:chExt cx="7467600" cy="1543536"/>
          </a:xfrm>
        </p:grpSpPr>
        <p:sp>
          <p:nvSpPr>
            <p:cNvPr id="13" name="Rectangle à coins arrondis 12"/>
            <p:cNvSpPr/>
            <p:nvPr/>
          </p:nvSpPr>
          <p:spPr>
            <a:xfrm>
              <a:off x="-4714908" y="3551720"/>
              <a:ext cx="7467600" cy="7143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-4643470" y="3079754"/>
              <a:ext cx="7300596" cy="15435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3830" tIns="163830" rIns="163830" bIns="163830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3600" kern="1200" dirty="0" smtClean="0"/>
                <a:t>Ralentissement de l’absorption</a:t>
              </a:r>
              <a:endParaRPr lang="fr-FR" sz="3600" kern="1200" dirty="0"/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3811788" y="1445008"/>
            <a:ext cx="4474988" cy="840984"/>
            <a:chOff x="4239179" y="3912703"/>
            <a:chExt cx="3207811" cy="626670"/>
          </a:xfrm>
        </p:grpSpPr>
        <p:sp>
          <p:nvSpPr>
            <p:cNvPr id="17" name="Rectangle à coins arrondis 16"/>
            <p:cNvSpPr/>
            <p:nvPr/>
          </p:nvSpPr>
          <p:spPr>
            <a:xfrm>
              <a:off x="4546435" y="3912703"/>
              <a:ext cx="2611659" cy="62667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239179" y="3931058"/>
              <a:ext cx="3207811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800" b="1" kern="1200" dirty="0" smtClean="0"/>
                <a:t>3</a:t>
              </a:r>
              <a:r>
                <a:rPr lang="fr-FR" sz="3600" kern="1200" dirty="0" smtClean="0"/>
                <a:t> </a:t>
              </a:r>
              <a:r>
                <a:rPr lang="fr-FR" sz="3600" b="1" kern="1200" dirty="0" smtClean="0"/>
                <a:t>mécanismes</a:t>
              </a:r>
              <a:endParaRPr lang="fr-FR" sz="3600" b="1" kern="1200" dirty="0"/>
            </a:p>
          </p:txBody>
        </p:sp>
      </p:grpSp>
      <p:sp>
        <p:nvSpPr>
          <p:cNvPr id="19" name="ZoneTexte 18"/>
          <p:cNvSpPr txBox="1"/>
          <p:nvPr/>
        </p:nvSpPr>
        <p:spPr>
          <a:xfrm>
            <a:off x="500034" y="1403323"/>
            <a:ext cx="3786214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fr-FR" sz="2800" dirty="0" smtClean="0"/>
              <a:t>Ces fibres visqueuses agissent par </a:t>
            </a:r>
            <a:endParaRPr lang="fr-FR" sz="2800" dirty="0"/>
          </a:p>
        </p:txBody>
      </p:sp>
      <p:sp>
        <p:nvSpPr>
          <p:cNvPr id="20" name="ZoneTexte 19"/>
          <p:cNvSpPr txBox="1"/>
          <p:nvPr/>
        </p:nvSpPr>
        <p:spPr>
          <a:xfrm>
            <a:off x="2071670" y="6072206"/>
            <a:ext cx="585791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Ces mécanismes peuvent expliquer les </a:t>
            </a:r>
            <a:r>
              <a:rPr lang="fr-FR" b="1" dirty="0" smtClean="0"/>
              <a:t>propriétés </a:t>
            </a:r>
            <a:r>
              <a:rPr lang="fr-FR" b="1" dirty="0" err="1" smtClean="0"/>
              <a:t>hypolipémiantes</a:t>
            </a:r>
            <a:r>
              <a:rPr lang="fr-FR" dirty="0" smtClean="0"/>
              <a:t> de ces mêmes fibres.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-142900"/>
            <a:ext cx="8258204" cy="1143000"/>
          </a:xfrm>
        </p:spPr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19</a:t>
            </a:fld>
            <a:endParaRPr lang="fr-BE"/>
          </a:p>
        </p:txBody>
      </p:sp>
      <p:graphicFrame>
        <p:nvGraphicFramePr>
          <p:cNvPr id="15" name="Espace réservé du contenu 14"/>
          <p:cNvGraphicFramePr>
            <a:graphicFrameLocks noGrp="1"/>
          </p:cNvGraphicFramePr>
          <p:nvPr>
            <p:ph sz="quarter" idx="1"/>
          </p:nvPr>
        </p:nvGraphicFramePr>
        <p:xfrm>
          <a:off x="457200" y="1198581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571472" y="3000372"/>
            <a:ext cx="1571636" cy="40011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2000" b="1" dirty="0" smtClean="0"/>
              <a:t>β</a:t>
            </a:r>
            <a:r>
              <a:rPr lang="fr-FR" sz="2000" b="1" dirty="0" smtClean="0"/>
              <a:t>-</a:t>
            </a:r>
            <a:r>
              <a:rPr lang="fr-FR" sz="2000" b="1" dirty="0" err="1" smtClean="0"/>
              <a:t>glucane</a:t>
            </a:r>
            <a:endParaRPr lang="fr-FR" sz="20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357290" y="5791818"/>
            <a:ext cx="678661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Les </a:t>
            </a:r>
            <a:r>
              <a:rPr lang="fr-FR" b="1" dirty="0" smtClean="0"/>
              <a:t>fibres de céréales </a:t>
            </a:r>
            <a:r>
              <a:rPr lang="fr-FR" dirty="0" smtClean="0"/>
              <a:t>seraient plus efficaces que </a:t>
            </a:r>
            <a:r>
              <a:rPr lang="fr-FR" b="1" dirty="0" smtClean="0"/>
              <a:t>les fibres      de fruits et légumes </a:t>
            </a:r>
            <a:r>
              <a:rPr lang="fr-FR" dirty="0" smtClean="0"/>
              <a:t>dans le cadre de la prévention contre  le </a:t>
            </a:r>
            <a:r>
              <a:rPr lang="fr-FR" b="1" dirty="0" smtClean="0"/>
              <a:t>diabète non-insulinodépendant.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Objectifs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329610" cy="37147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800" dirty="0" smtClean="0"/>
              <a:t>Le présent cours sur « les fibres alimentaires et les amidons résistants » vise à :</a:t>
            </a:r>
          </a:p>
          <a:p>
            <a:pPr>
              <a:buNone/>
            </a:pPr>
            <a:endParaRPr lang="fr-FR" sz="2800" b="1" dirty="0" smtClean="0"/>
          </a:p>
          <a:p>
            <a:r>
              <a:rPr lang="fr-FR" sz="2800" i="1" dirty="0" smtClean="0"/>
              <a:t> </a:t>
            </a:r>
            <a:r>
              <a:rPr lang="fr-FR" sz="2800" dirty="0" smtClean="0"/>
              <a:t>connaître le monde des fibres alimentaires ;</a:t>
            </a:r>
          </a:p>
          <a:p>
            <a:r>
              <a:rPr lang="fr-FR" sz="2800" dirty="0" smtClean="0"/>
              <a:t> connaitre les fonctionnalités des fibres alimentaires dans l'organisme  et dans les matrices alimentaires.</a:t>
            </a:r>
          </a:p>
          <a:p>
            <a:endParaRPr lang="fr-FR" sz="2800" dirty="0" smtClean="0"/>
          </a:p>
          <a:p>
            <a:pPr>
              <a:buNone/>
            </a:pPr>
            <a:endParaRPr lang="fr-FR" sz="2800" dirty="0" smtClean="0">
              <a:latin typeface="+mj-lt"/>
              <a:cs typeface="Times New Roman" pitchFamily="18" charset="0"/>
            </a:endParaRPr>
          </a:p>
          <a:p>
            <a:pPr>
              <a:buNone/>
            </a:pPr>
            <a:endParaRPr lang="fr-FR" sz="2800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sz="2800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sz="2800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2860"/>
            <a:ext cx="8258204" cy="1143000"/>
          </a:xfrm>
        </p:spPr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20</a:t>
            </a:fld>
            <a:endParaRPr lang="fr-BE"/>
          </a:p>
        </p:txBody>
      </p:sp>
      <p:graphicFrame>
        <p:nvGraphicFramePr>
          <p:cNvPr id="15" name="Espace réservé du contenu 14"/>
          <p:cNvGraphicFramePr>
            <a:graphicFrameLocks noGrp="1"/>
          </p:cNvGraphicFramePr>
          <p:nvPr>
            <p:ph sz="quarter" idx="1"/>
          </p:nvPr>
        </p:nvGraphicFramePr>
        <p:xfrm>
          <a:off x="457200" y="1198581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571472" y="2571744"/>
            <a:ext cx="1571636" cy="163121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Certaines fibres (psyllium, </a:t>
            </a:r>
            <a:r>
              <a:rPr lang="el-GR" sz="2000" b="1" dirty="0" smtClean="0"/>
              <a:t>β</a:t>
            </a:r>
            <a:r>
              <a:rPr lang="fr-FR" sz="2000" b="1" dirty="0" smtClean="0"/>
              <a:t>-</a:t>
            </a:r>
            <a:r>
              <a:rPr lang="fr-FR" sz="2000" b="1" dirty="0" err="1" smtClean="0"/>
              <a:t>glucane</a:t>
            </a:r>
            <a:r>
              <a:rPr lang="fr-FR" sz="2000" b="1" dirty="0" smtClean="0"/>
              <a:t>)</a:t>
            </a:r>
          </a:p>
          <a:p>
            <a:pPr algn="ctr"/>
            <a:r>
              <a:rPr lang="fr-FR" sz="2000" b="1" dirty="0" smtClean="0"/>
              <a:t> </a:t>
            </a:r>
            <a:endParaRPr lang="fr-FR" sz="2000" b="1" dirty="0"/>
          </a:p>
        </p:txBody>
      </p:sp>
      <p:grpSp>
        <p:nvGrpSpPr>
          <p:cNvPr id="8" name="Groupe 7"/>
          <p:cNvGrpSpPr/>
          <p:nvPr/>
        </p:nvGrpSpPr>
        <p:grpSpPr>
          <a:xfrm>
            <a:off x="285720" y="1500174"/>
            <a:ext cx="3500462" cy="1000132"/>
            <a:chOff x="4765764" y="2828933"/>
            <a:chExt cx="4000528" cy="1000132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4765764" y="2828933"/>
              <a:ext cx="3918885" cy="10001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4765764" y="3077874"/>
              <a:ext cx="4000528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Effet </a:t>
              </a:r>
              <a:r>
                <a:rPr lang="fr-FR" sz="2800" b="1" kern="1200" dirty="0" err="1" smtClean="0"/>
                <a:t>hypolipémiant</a:t>
              </a:r>
              <a:endParaRPr lang="fr-FR" b="1" kern="1200" dirty="0"/>
            </a:p>
          </p:txBody>
        </p:sp>
      </p:grpSp>
      <p:sp>
        <p:nvSpPr>
          <p:cNvPr id="12" name="Rectangle à coins arrondis 11"/>
          <p:cNvSpPr/>
          <p:nvPr/>
        </p:nvSpPr>
        <p:spPr>
          <a:xfrm>
            <a:off x="3357554" y="5301370"/>
            <a:ext cx="2804700" cy="1413778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ZoneTexte 15"/>
          <p:cNvSpPr txBox="1"/>
          <p:nvPr/>
        </p:nvSpPr>
        <p:spPr>
          <a:xfrm>
            <a:off x="3428992" y="5572140"/>
            <a:ext cx="2571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leur excrétion fécale</a:t>
            </a:r>
            <a:endParaRPr lang="fr-FR" sz="2800" dirty="0"/>
          </a:p>
        </p:txBody>
      </p:sp>
      <p:sp>
        <p:nvSpPr>
          <p:cNvPr id="17" name="Flèche en arc 16"/>
          <p:cNvSpPr/>
          <p:nvPr/>
        </p:nvSpPr>
        <p:spPr>
          <a:xfrm rot="7899017">
            <a:off x="5370431" y="3757902"/>
            <a:ext cx="2174966" cy="2730982"/>
          </a:xfrm>
          <a:prstGeom prst="circularArrow">
            <a:avLst>
              <a:gd name="adj1" fmla="val 1695"/>
              <a:gd name="adj2" fmla="val 201647"/>
              <a:gd name="adj3" fmla="val 19626134"/>
              <a:gd name="adj4" fmla="val 12578803"/>
              <a:gd name="adj5" fmla="val 1977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ZoneTexte 18"/>
          <p:cNvSpPr txBox="1"/>
          <p:nvPr/>
        </p:nvSpPr>
        <p:spPr>
          <a:xfrm>
            <a:off x="285720" y="5929330"/>
            <a:ext cx="285752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Prévention des maladies cardio-vasculaires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3357554" y="4845618"/>
            <a:ext cx="457203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l’abaissement de la LDL </a:t>
            </a:r>
            <a:r>
              <a:rPr lang="fr-FR" dirty="0" err="1" smtClean="0"/>
              <a:t>cholestérolimie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21</a:t>
            </a:fld>
            <a:endParaRPr lang="fr-BE"/>
          </a:p>
        </p:txBody>
      </p:sp>
      <p:graphicFrame>
        <p:nvGraphicFramePr>
          <p:cNvPr id="18" name="Espace réservé du contenu 17"/>
          <p:cNvGraphicFramePr>
            <a:graphicFrameLocks noGrp="1"/>
          </p:cNvGraphicFramePr>
          <p:nvPr>
            <p:ph sz="quarter" idx="1"/>
          </p:nvPr>
        </p:nvGraphicFramePr>
        <p:xfrm>
          <a:off x="457200" y="2143117"/>
          <a:ext cx="7901014" cy="4071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2143108" y="1643050"/>
            <a:ext cx="335758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Etudes cliniques</a:t>
            </a:r>
            <a:endParaRPr lang="fr-FR" sz="3200" dirty="0"/>
          </a:p>
        </p:txBody>
      </p:sp>
      <p:sp>
        <p:nvSpPr>
          <p:cNvPr id="20" name="ZoneTexte 19"/>
          <p:cNvSpPr txBox="1"/>
          <p:nvPr/>
        </p:nvSpPr>
        <p:spPr>
          <a:xfrm>
            <a:off x="2786050" y="6068817"/>
            <a:ext cx="464347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Effet inhibiteur de l’</a:t>
            </a:r>
            <a:r>
              <a:rPr lang="fr-FR" b="1" dirty="0" smtClean="0"/>
              <a:t>acide </a:t>
            </a:r>
            <a:r>
              <a:rPr lang="fr-FR" b="1" dirty="0" err="1" smtClean="0"/>
              <a:t>propionique</a:t>
            </a:r>
            <a:r>
              <a:rPr lang="fr-FR" b="1" dirty="0" smtClean="0"/>
              <a:t> </a:t>
            </a:r>
            <a:r>
              <a:rPr lang="fr-FR" dirty="0" smtClean="0"/>
              <a:t>sur la synthèse du cholestérol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22</a:t>
            </a:fld>
            <a:endParaRPr lang="fr-BE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533424" y="2428868"/>
            <a:ext cx="7467600" cy="2159108"/>
          </a:xfrm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Lier soit à</a:t>
            </a:r>
          </a:p>
          <a:p>
            <a:pPr>
              <a:buNone/>
            </a:pPr>
            <a:r>
              <a:rPr lang="fr-FR" dirty="0" smtClean="0"/>
              <a:t>          _ la </a:t>
            </a:r>
            <a:r>
              <a:rPr lang="fr-FR" b="1" dirty="0" smtClean="0"/>
              <a:t>structure physique des fibres (particules rigides)</a:t>
            </a:r>
            <a:r>
              <a:rPr lang="fr-FR" dirty="0" smtClean="0"/>
              <a:t>;</a:t>
            </a:r>
          </a:p>
          <a:p>
            <a:pPr>
              <a:buNone/>
            </a:pPr>
            <a:r>
              <a:rPr lang="fr-FR" dirty="0" smtClean="0"/>
              <a:t>            soit à </a:t>
            </a:r>
          </a:p>
          <a:p>
            <a:pPr>
              <a:buNone/>
            </a:pPr>
            <a:r>
              <a:rPr lang="fr-FR" dirty="0" smtClean="0"/>
              <a:t>          _ leurs </a:t>
            </a:r>
            <a:r>
              <a:rPr lang="fr-FR" b="1" dirty="0" smtClean="0"/>
              <a:t>caractéristiques fermentaires (effets prébiotiques)</a:t>
            </a:r>
            <a:endParaRPr lang="fr-FR" b="1" dirty="0"/>
          </a:p>
        </p:txBody>
      </p:sp>
      <p:grpSp>
        <p:nvGrpSpPr>
          <p:cNvPr id="6" name="Groupe 5"/>
          <p:cNvGrpSpPr/>
          <p:nvPr/>
        </p:nvGrpSpPr>
        <p:grpSpPr>
          <a:xfrm>
            <a:off x="285720" y="1500174"/>
            <a:ext cx="2786082" cy="1214446"/>
            <a:chOff x="4765764" y="2828933"/>
            <a:chExt cx="4105805" cy="100013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4765764" y="2828933"/>
              <a:ext cx="3918885" cy="10001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871041" y="3003780"/>
              <a:ext cx="4000528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Effet </a:t>
              </a:r>
            </a:p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sur le côlo</a:t>
              </a:r>
              <a:r>
                <a:rPr lang="fr-FR" sz="2800" b="1" dirty="0" smtClean="0"/>
                <a:t>n</a:t>
              </a:r>
              <a:endParaRPr lang="fr-FR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-71462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23</a:t>
            </a:fld>
            <a:endParaRPr lang="fr-BE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7929618" cy="4929222"/>
          </a:xfrm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algn="just"/>
            <a:endParaRPr lang="fr-FR" dirty="0" smtClean="0"/>
          </a:p>
          <a:p>
            <a:pPr algn="just"/>
            <a:r>
              <a:rPr lang="fr-FR" dirty="0" smtClean="0"/>
              <a:t>L’</a:t>
            </a:r>
            <a:r>
              <a:rPr lang="fr-FR" b="1" dirty="0" smtClean="0"/>
              <a:t>accélération du transit </a:t>
            </a:r>
            <a:r>
              <a:rPr lang="fr-FR" b="1" dirty="0" err="1" smtClean="0"/>
              <a:t>caelo</a:t>
            </a:r>
            <a:r>
              <a:rPr lang="fr-FR" b="1" dirty="0" smtClean="0"/>
              <a:t>-colique </a:t>
            </a:r>
            <a:r>
              <a:rPr lang="fr-FR" dirty="0" smtClean="0"/>
              <a:t>peut être obtenue par :</a:t>
            </a:r>
          </a:p>
          <a:p>
            <a:pPr algn="just">
              <a:buNone/>
            </a:pPr>
            <a:r>
              <a:rPr lang="fr-FR" dirty="0" smtClean="0"/>
              <a:t>       _ </a:t>
            </a:r>
            <a:r>
              <a:rPr lang="fr-FR" b="1" dirty="0" smtClean="0"/>
              <a:t>excitation des mécanorécepteurs </a:t>
            </a:r>
            <a:r>
              <a:rPr lang="fr-FR" dirty="0" smtClean="0"/>
              <a:t>(présents au niveau de la sous-muqueuse colique) par des </a:t>
            </a:r>
            <a:r>
              <a:rPr lang="fr-FR" b="1" dirty="0" smtClean="0"/>
              <a:t>particules rigides</a:t>
            </a:r>
            <a:r>
              <a:rPr lang="fr-FR" dirty="0" smtClean="0"/>
              <a:t> (ex. son de blé « grossier ») ;</a:t>
            </a:r>
          </a:p>
          <a:p>
            <a:pPr algn="just">
              <a:buNone/>
            </a:pPr>
            <a:r>
              <a:rPr lang="fr-FR" dirty="0" smtClean="0"/>
              <a:t>        _ une </a:t>
            </a:r>
            <a:r>
              <a:rPr lang="fr-FR" b="1" dirty="0" smtClean="0"/>
              <a:t>production intense d’acides gras à chaîne courte </a:t>
            </a:r>
            <a:r>
              <a:rPr lang="fr-FR" dirty="0" smtClean="0"/>
              <a:t>(butyrate en particulier) ;</a:t>
            </a:r>
          </a:p>
          <a:p>
            <a:pPr algn="just">
              <a:buNone/>
            </a:pPr>
            <a:r>
              <a:rPr lang="fr-FR" dirty="0" smtClean="0"/>
              <a:t>       _ une </a:t>
            </a:r>
            <a:r>
              <a:rPr lang="fr-FR" b="1" dirty="0" smtClean="0"/>
              <a:t>distension de la paroi colique</a:t>
            </a:r>
            <a:r>
              <a:rPr lang="fr-FR" dirty="0" smtClean="0"/>
              <a:t> sous l’effet de :</a:t>
            </a:r>
            <a:r>
              <a:rPr lang="fr-FR" b="1" dirty="0"/>
              <a:t> </a:t>
            </a:r>
            <a:endParaRPr lang="fr-FR" b="1" dirty="0" smtClean="0"/>
          </a:p>
          <a:p>
            <a:pPr marL="1255713" indent="0" algn="ctr">
              <a:buNone/>
            </a:pPr>
            <a:r>
              <a:rPr lang="fr-FR" b="1" dirty="0" smtClean="0"/>
              <a:t> _ gaz</a:t>
            </a:r>
            <a:r>
              <a:rPr lang="fr-FR" dirty="0" smtClean="0"/>
              <a:t> produit en grande quantité                        </a:t>
            </a:r>
          </a:p>
          <a:p>
            <a:pPr marL="1255713" indent="0" algn="ctr">
              <a:buNone/>
            </a:pPr>
            <a:r>
              <a:rPr lang="fr-FR" dirty="0" smtClean="0"/>
              <a:t>(</a:t>
            </a:r>
            <a:r>
              <a:rPr lang="el-GR" dirty="0" smtClean="0"/>
              <a:t>α</a:t>
            </a:r>
            <a:r>
              <a:rPr lang="fr-FR" dirty="0" smtClean="0"/>
              <a:t>-galactoside) ;</a:t>
            </a:r>
          </a:p>
          <a:p>
            <a:pPr marL="1255713" indent="0" algn="ctr">
              <a:buNone/>
            </a:pPr>
            <a:r>
              <a:rPr lang="fr-FR" dirty="0" smtClean="0"/>
              <a:t> _ une </a:t>
            </a:r>
            <a:r>
              <a:rPr lang="fr-FR" b="1" dirty="0" smtClean="0"/>
              <a:t>forte capacité d’hydratation                    </a:t>
            </a:r>
          </a:p>
          <a:p>
            <a:pPr marL="1255713" indent="0" algn="ctr">
              <a:buNone/>
            </a:pPr>
            <a:r>
              <a:rPr lang="fr-FR" dirty="0" smtClean="0"/>
              <a:t>des résidus parvenus au côlon ;</a:t>
            </a:r>
          </a:p>
          <a:p>
            <a:pPr marL="1255713" indent="0" algn="ctr">
              <a:buNone/>
            </a:pPr>
            <a:r>
              <a:rPr lang="fr-FR" dirty="0" smtClean="0"/>
              <a:t> _ une forte </a:t>
            </a:r>
            <a:r>
              <a:rPr lang="fr-FR" b="1" dirty="0" smtClean="0"/>
              <a:t>augmentation de la masse bactérienne</a:t>
            </a:r>
            <a:r>
              <a:rPr lang="fr-FR" dirty="0" smtClean="0"/>
              <a:t>.</a:t>
            </a:r>
          </a:p>
          <a:p>
            <a:pPr algn="just">
              <a:buNone/>
            </a:pPr>
            <a:r>
              <a:rPr lang="fr-FR" dirty="0" smtClean="0"/>
              <a:t>	</a:t>
            </a:r>
          </a:p>
        </p:txBody>
      </p:sp>
      <p:grpSp>
        <p:nvGrpSpPr>
          <p:cNvPr id="3" name="Groupe 5"/>
          <p:cNvGrpSpPr/>
          <p:nvPr/>
        </p:nvGrpSpPr>
        <p:grpSpPr>
          <a:xfrm>
            <a:off x="285720" y="785794"/>
            <a:ext cx="2786082" cy="1214446"/>
            <a:chOff x="4765764" y="2652440"/>
            <a:chExt cx="4105805" cy="100013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4765764" y="2652440"/>
              <a:ext cx="3918884" cy="10001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871041" y="2886118"/>
              <a:ext cx="4000528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Effet </a:t>
              </a:r>
            </a:p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sur le côlo</a:t>
              </a:r>
              <a:r>
                <a:rPr lang="fr-FR" sz="2800" b="1" dirty="0" smtClean="0"/>
                <a:t>n</a:t>
              </a:r>
              <a:endParaRPr lang="fr-FR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-71462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24</a:t>
            </a:fld>
            <a:endParaRPr lang="fr-BE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7929618" cy="31432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endParaRPr lang="fr-FR" dirty="0" smtClean="0"/>
          </a:p>
          <a:p>
            <a:pPr algn="just"/>
            <a:r>
              <a:rPr lang="fr-FR" dirty="0" smtClean="0"/>
              <a:t>Une </a:t>
            </a:r>
            <a:r>
              <a:rPr lang="fr-FR" b="1" dirty="0" smtClean="0"/>
              <a:t>augmentation de l’excrétion fécale </a:t>
            </a:r>
            <a:r>
              <a:rPr lang="fr-FR" dirty="0" smtClean="0"/>
              <a:t>peut être obtenue avec :</a:t>
            </a:r>
          </a:p>
          <a:p>
            <a:pPr algn="just">
              <a:buNone/>
            </a:pPr>
            <a:r>
              <a:rPr lang="fr-FR" dirty="0" smtClean="0"/>
              <a:t>       _ des </a:t>
            </a:r>
            <a:r>
              <a:rPr lang="fr-FR" b="1" dirty="0" smtClean="0"/>
              <a:t>fibres peu fermentescibles </a:t>
            </a:r>
            <a:r>
              <a:rPr lang="fr-FR" dirty="0" smtClean="0"/>
              <a:t>(ayant une forte capacité de rétention d’eau) ;</a:t>
            </a:r>
          </a:p>
          <a:p>
            <a:pPr algn="just">
              <a:buNone/>
            </a:pPr>
            <a:r>
              <a:rPr lang="fr-FR" dirty="0" smtClean="0"/>
              <a:t>       _ des </a:t>
            </a:r>
            <a:r>
              <a:rPr lang="fr-FR" b="1" dirty="0" smtClean="0"/>
              <a:t>fibres très</a:t>
            </a:r>
            <a:r>
              <a:rPr lang="fr-FR" dirty="0" smtClean="0"/>
              <a:t> </a:t>
            </a:r>
            <a:r>
              <a:rPr lang="fr-FR" b="1" dirty="0" smtClean="0"/>
              <a:t>fermentescibles</a:t>
            </a:r>
            <a:r>
              <a:rPr lang="fr-FR" dirty="0" smtClean="0"/>
              <a:t> (augmentation significative de la masse bactérienne).</a:t>
            </a:r>
          </a:p>
        </p:txBody>
      </p:sp>
      <p:grpSp>
        <p:nvGrpSpPr>
          <p:cNvPr id="3" name="Groupe 5"/>
          <p:cNvGrpSpPr/>
          <p:nvPr/>
        </p:nvGrpSpPr>
        <p:grpSpPr>
          <a:xfrm>
            <a:off x="285720" y="785794"/>
            <a:ext cx="2786082" cy="1214446"/>
            <a:chOff x="4765764" y="2652440"/>
            <a:chExt cx="4105805" cy="100013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4765764" y="2652440"/>
              <a:ext cx="3918884" cy="10001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871041" y="2886118"/>
              <a:ext cx="4000528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Effet </a:t>
              </a:r>
            </a:p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sur le côlo</a:t>
              </a:r>
              <a:r>
                <a:rPr lang="fr-FR" sz="2800" b="1" dirty="0" smtClean="0"/>
                <a:t>n</a:t>
              </a:r>
              <a:endParaRPr lang="fr-FR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-71462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25</a:t>
            </a:fld>
            <a:endParaRPr lang="fr-BE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7929618" cy="31432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endParaRPr lang="fr-FR" dirty="0" smtClean="0"/>
          </a:p>
          <a:p>
            <a:pPr algn="just"/>
            <a:r>
              <a:rPr lang="fr-FR" dirty="0" smtClean="0"/>
              <a:t>Une </a:t>
            </a:r>
            <a:r>
              <a:rPr lang="fr-FR" b="1" dirty="0" smtClean="0"/>
              <a:t>augmentation de l’excrétion fécale </a:t>
            </a:r>
            <a:r>
              <a:rPr lang="fr-FR" dirty="0" smtClean="0"/>
              <a:t>peut être obtenue avec :</a:t>
            </a:r>
          </a:p>
          <a:p>
            <a:pPr algn="just">
              <a:buNone/>
            </a:pPr>
            <a:r>
              <a:rPr lang="fr-FR" dirty="0" smtClean="0"/>
              <a:t>       _ des </a:t>
            </a:r>
            <a:r>
              <a:rPr lang="fr-FR" b="1" dirty="0" smtClean="0"/>
              <a:t>fibres peu fermentescibles </a:t>
            </a:r>
            <a:r>
              <a:rPr lang="fr-FR" dirty="0" smtClean="0"/>
              <a:t>(ayant une forte capacité de rétention d’eau) ;</a:t>
            </a:r>
          </a:p>
          <a:p>
            <a:pPr algn="just">
              <a:buNone/>
            </a:pPr>
            <a:r>
              <a:rPr lang="fr-FR" dirty="0" smtClean="0"/>
              <a:t>       _ des </a:t>
            </a:r>
            <a:r>
              <a:rPr lang="fr-FR" b="1" dirty="0" smtClean="0"/>
              <a:t>fibres très</a:t>
            </a:r>
            <a:r>
              <a:rPr lang="fr-FR" dirty="0" smtClean="0"/>
              <a:t> </a:t>
            </a:r>
            <a:r>
              <a:rPr lang="fr-FR" b="1" dirty="0" smtClean="0"/>
              <a:t>fermentescibles</a:t>
            </a:r>
            <a:r>
              <a:rPr lang="fr-FR" dirty="0" smtClean="0"/>
              <a:t> (augmentation significative de la masse bactérienne).</a:t>
            </a:r>
          </a:p>
        </p:txBody>
      </p:sp>
      <p:grpSp>
        <p:nvGrpSpPr>
          <p:cNvPr id="3" name="Groupe 5"/>
          <p:cNvGrpSpPr/>
          <p:nvPr/>
        </p:nvGrpSpPr>
        <p:grpSpPr>
          <a:xfrm>
            <a:off x="285720" y="785794"/>
            <a:ext cx="2786082" cy="1214446"/>
            <a:chOff x="4765764" y="2652440"/>
            <a:chExt cx="4105805" cy="100013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4765764" y="2652440"/>
              <a:ext cx="3918884" cy="10001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871041" y="2886118"/>
              <a:ext cx="4000528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Effet </a:t>
              </a:r>
            </a:p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sur le côlo</a:t>
              </a:r>
              <a:r>
                <a:rPr lang="fr-FR" sz="2800" b="1" dirty="0" smtClean="0"/>
                <a:t>n</a:t>
              </a:r>
              <a:endParaRPr lang="fr-FR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-71462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26</a:t>
            </a:fld>
            <a:endParaRPr lang="fr-BE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7929618" cy="3143272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endParaRPr lang="fr-FR" dirty="0" smtClean="0"/>
          </a:p>
          <a:p>
            <a:pPr algn="just"/>
            <a:r>
              <a:rPr lang="fr-FR" b="1" dirty="0" smtClean="0"/>
              <a:t>La production importante de butyrate </a:t>
            </a:r>
            <a:r>
              <a:rPr lang="fr-FR" dirty="0" smtClean="0"/>
              <a:t>par certains fibres alimentaires pourraient être particulièrement intéressants dans la </a:t>
            </a:r>
            <a:r>
              <a:rPr lang="fr-FR" b="1" dirty="0" smtClean="0"/>
              <a:t>prévention</a:t>
            </a:r>
            <a:r>
              <a:rPr lang="fr-FR" dirty="0" smtClean="0"/>
              <a:t> et </a:t>
            </a:r>
            <a:r>
              <a:rPr lang="fr-FR" b="1" dirty="0" smtClean="0"/>
              <a:t>traitement             </a:t>
            </a:r>
            <a:r>
              <a:rPr lang="fr-FR" dirty="0" smtClean="0"/>
              <a:t>de </a:t>
            </a:r>
            <a:r>
              <a:rPr lang="fr-FR" b="1" dirty="0" smtClean="0"/>
              <a:t>maladies touchant le côlon proximal et distal</a:t>
            </a:r>
            <a:r>
              <a:rPr lang="fr-FR" dirty="0" smtClean="0"/>
              <a:t>.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Ex. </a:t>
            </a:r>
          </a:p>
          <a:p>
            <a:pPr algn="just">
              <a:buNone/>
            </a:pPr>
            <a:r>
              <a:rPr lang="fr-FR" dirty="0" smtClean="0"/>
              <a:t>    Les </a:t>
            </a:r>
            <a:r>
              <a:rPr lang="fr-FR" b="1" dirty="0" smtClean="0"/>
              <a:t>FOS</a:t>
            </a:r>
            <a:r>
              <a:rPr lang="fr-FR" dirty="0" smtClean="0"/>
              <a:t> sont des forts générateurs de butyrate (expérience faite sur les rats).</a:t>
            </a:r>
          </a:p>
        </p:txBody>
      </p:sp>
      <p:grpSp>
        <p:nvGrpSpPr>
          <p:cNvPr id="3" name="Groupe 5"/>
          <p:cNvGrpSpPr/>
          <p:nvPr/>
        </p:nvGrpSpPr>
        <p:grpSpPr>
          <a:xfrm>
            <a:off x="285720" y="785794"/>
            <a:ext cx="2786082" cy="1214446"/>
            <a:chOff x="4765764" y="2652440"/>
            <a:chExt cx="4105805" cy="100013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4765764" y="2652440"/>
              <a:ext cx="3918884" cy="10001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871041" y="2886118"/>
              <a:ext cx="4000528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Effet </a:t>
              </a:r>
            </a:p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sur le côlo</a:t>
              </a:r>
              <a:r>
                <a:rPr lang="fr-FR" sz="2800" b="1" dirty="0" smtClean="0"/>
                <a:t>n</a:t>
              </a:r>
              <a:endParaRPr lang="fr-FR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-71462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27</a:t>
            </a:fld>
            <a:endParaRPr lang="fr-BE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7929618" cy="414340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endParaRPr lang="fr-FR" dirty="0" smtClean="0"/>
          </a:p>
          <a:p>
            <a:pPr algn="just"/>
            <a:r>
              <a:rPr lang="fr-FR" b="1" u="sng" dirty="0" smtClean="0"/>
              <a:t>Etude clinique</a:t>
            </a:r>
          </a:p>
          <a:p>
            <a:pPr algn="just">
              <a:buNone/>
            </a:pPr>
            <a:endParaRPr lang="fr-FR" b="1" u="sng" dirty="0" smtClean="0"/>
          </a:p>
          <a:p>
            <a:pPr algn="ctr">
              <a:buNone/>
            </a:pPr>
            <a:r>
              <a:rPr lang="fr-FR" dirty="0" smtClean="0"/>
              <a:t>    Les hommes qui consommaient </a:t>
            </a:r>
            <a:r>
              <a:rPr lang="fr-FR" b="1" dirty="0" smtClean="0"/>
              <a:t>12 g</a:t>
            </a:r>
            <a:r>
              <a:rPr lang="fr-FR" dirty="0" smtClean="0"/>
              <a:t> de fibres/J ont                            </a:t>
            </a:r>
            <a:r>
              <a:rPr lang="fr-FR" b="1" dirty="0" smtClean="0"/>
              <a:t>2 fois plus </a:t>
            </a:r>
            <a:r>
              <a:rPr lang="fr-FR" dirty="0" smtClean="0"/>
              <a:t>de risque                                                                                d’être atteints de </a:t>
            </a:r>
            <a:r>
              <a:rPr lang="fr-FR" b="1" dirty="0" smtClean="0"/>
              <a:t>lésions précancéreuses au niveau colique </a:t>
            </a:r>
          </a:p>
          <a:p>
            <a:pPr algn="ctr">
              <a:buNone/>
            </a:pPr>
            <a:r>
              <a:rPr lang="fr-FR" dirty="0" smtClean="0"/>
              <a:t>que                                                                       </a:t>
            </a:r>
          </a:p>
          <a:p>
            <a:pPr algn="ctr">
              <a:buNone/>
            </a:pPr>
            <a:r>
              <a:rPr lang="fr-FR" dirty="0" smtClean="0"/>
              <a:t>  ceux dont la consommation quotidienne                           était de </a:t>
            </a:r>
            <a:r>
              <a:rPr lang="fr-FR" b="1" dirty="0" smtClean="0"/>
              <a:t>30 g</a:t>
            </a:r>
            <a:r>
              <a:rPr lang="fr-FR" dirty="0" smtClean="0"/>
              <a:t>. </a:t>
            </a:r>
          </a:p>
          <a:p>
            <a:pPr algn="just"/>
            <a:endParaRPr lang="fr-FR" dirty="0" smtClean="0"/>
          </a:p>
        </p:txBody>
      </p:sp>
      <p:grpSp>
        <p:nvGrpSpPr>
          <p:cNvPr id="3" name="Groupe 5"/>
          <p:cNvGrpSpPr/>
          <p:nvPr/>
        </p:nvGrpSpPr>
        <p:grpSpPr>
          <a:xfrm>
            <a:off x="285720" y="785794"/>
            <a:ext cx="2786082" cy="1214446"/>
            <a:chOff x="4765764" y="2652440"/>
            <a:chExt cx="4105805" cy="100013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4765764" y="2652440"/>
              <a:ext cx="3918884" cy="10001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871041" y="2886118"/>
              <a:ext cx="4000528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Effet </a:t>
              </a:r>
            </a:p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sur le côlo</a:t>
              </a:r>
              <a:r>
                <a:rPr lang="fr-FR" sz="2800" b="1" dirty="0" smtClean="0"/>
                <a:t>n</a:t>
              </a:r>
              <a:endParaRPr lang="fr-FR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-71462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28</a:t>
            </a:fld>
            <a:endParaRPr lang="fr-BE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357158" y="1785926"/>
            <a:ext cx="8358246" cy="4500594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algn="just"/>
            <a:endParaRPr lang="fr-FR" dirty="0" smtClean="0"/>
          </a:p>
          <a:p>
            <a:pPr algn="just"/>
            <a:r>
              <a:rPr lang="fr-FR" dirty="0" smtClean="0"/>
              <a:t>Mécanisme de prévention du risque de cancer colique :</a:t>
            </a:r>
          </a:p>
          <a:p>
            <a:pPr algn="just">
              <a:buNone/>
            </a:pPr>
            <a:r>
              <a:rPr lang="fr-FR" b="1" dirty="0" smtClean="0"/>
              <a:t>    Fibres insolubles</a:t>
            </a:r>
          </a:p>
          <a:p>
            <a:pPr marL="982663" indent="-273050" algn="just">
              <a:buFont typeface="Wingdings" pitchFamily="2" charset="2"/>
              <a:buChar char="Ø"/>
            </a:pPr>
            <a:r>
              <a:rPr lang="fr-FR" dirty="0" smtClean="0"/>
              <a:t>diluer les composés </a:t>
            </a:r>
            <a:r>
              <a:rPr lang="fr-FR" b="1" dirty="0" smtClean="0"/>
              <a:t>carcinogènes </a:t>
            </a:r>
          </a:p>
          <a:p>
            <a:pPr marL="982663" indent="-273050" algn="just">
              <a:buFont typeface="Wingdings" pitchFamily="2" charset="2"/>
              <a:buChar char="Ø"/>
            </a:pPr>
            <a:r>
              <a:rPr lang="fr-FR" dirty="0" smtClean="0"/>
              <a:t>accélérer le </a:t>
            </a:r>
            <a:r>
              <a:rPr lang="fr-FR" b="1" dirty="0" smtClean="0"/>
              <a:t>transit colique</a:t>
            </a:r>
          </a:p>
          <a:p>
            <a:pPr marL="982663" indent="-273050" algn="just">
              <a:buNone/>
            </a:pPr>
            <a:endParaRPr lang="fr-FR" dirty="0" smtClean="0"/>
          </a:p>
          <a:p>
            <a:pPr marL="982663" indent="-273050" algn="ctr">
              <a:buNone/>
            </a:pPr>
            <a:r>
              <a:rPr lang="fr-FR" b="1" dirty="0" smtClean="0"/>
              <a:t>Réduction du temps de contact </a:t>
            </a:r>
            <a:r>
              <a:rPr lang="fr-FR" dirty="0" smtClean="0"/>
              <a:t>de ces composés carcinogènes </a:t>
            </a:r>
            <a:r>
              <a:rPr lang="fr-FR" b="1" dirty="0" smtClean="0"/>
              <a:t>avec</a:t>
            </a:r>
            <a:r>
              <a:rPr lang="fr-FR" dirty="0" smtClean="0"/>
              <a:t>                                                    la muqueuse colique</a:t>
            </a:r>
          </a:p>
          <a:p>
            <a:pPr marL="982663" indent="-273050" algn="ctr">
              <a:buNone/>
            </a:pPr>
            <a:endParaRPr lang="fr-FR" dirty="0" smtClean="0"/>
          </a:p>
          <a:p>
            <a:pPr marL="982663" indent="-273050" algn="ctr">
              <a:buNone/>
            </a:pPr>
            <a:r>
              <a:rPr lang="fr-FR" b="1" dirty="0" smtClean="0"/>
              <a:t>Peu ou pas de risque cancéreux</a:t>
            </a:r>
          </a:p>
          <a:p>
            <a:pPr algn="just">
              <a:buNone/>
            </a:pPr>
            <a:endParaRPr lang="fr-FR" b="1" u="sng" dirty="0" smtClean="0"/>
          </a:p>
          <a:p>
            <a:pPr algn="just"/>
            <a:endParaRPr lang="fr-FR" dirty="0" smtClean="0"/>
          </a:p>
        </p:txBody>
      </p:sp>
      <p:grpSp>
        <p:nvGrpSpPr>
          <p:cNvPr id="3" name="Groupe 5"/>
          <p:cNvGrpSpPr/>
          <p:nvPr/>
        </p:nvGrpSpPr>
        <p:grpSpPr>
          <a:xfrm>
            <a:off x="285720" y="785794"/>
            <a:ext cx="2786082" cy="1214446"/>
            <a:chOff x="4765764" y="2652440"/>
            <a:chExt cx="4105805" cy="100013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4765764" y="2652440"/>
              <a:ext cx="3918884" cy="10001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871041" y="2886118"/>
              <a:ext cx="4000528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Effet </a:t>
              </a:r>
            </a:p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sur le côlo</a:t>
              </a:r>
              <a:r>
                <a:rPr lang="fr-FR" sz="2800" b="1" dirty="0" smtClean="0"/>
                <a:t>n</a:t>
              </a:r>
              <a:endParaRPr lang="fr-FR" b="1" kern="1200" dirty="0"/>
            </a:p>
          </p:txBody>
        </p:sp>
      </p:grpSp>
      <p:sp>
        <p:nvSpPr>
          <p:cNvPr id="10" name="Flèche vers le bas 9"/>
          <p:cNvSpPr/>
          <p:nvPr/>
        </p:nvSpPr>
        <p:spPr>
          <a:xfrm>
            <a:off x="4572000" y="392906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bas 10"/>
          <p:cNvSpPr/>
          <p:nvPr/>
        </p:nvSpPr>
        <p:spPr>
          <a:xfrm>
            <a:off x="4572000" y="535782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-71462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29</a:t>
            </a:fld>
            <a:endParaRPr lang="fr-BE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357158" y="1785926"/>
            <a:ext cx="8358246" cy="4500594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algn="just"/>
            <a:endParaRPr lang="fr-FR" dirty="0" smtClean="0"/>
          </a:p>
          <a:p>
            <a:pPr algn="just"/>
            <a:r>
              <a:rPr lang="fr-FR" dirty="0" smtClean="0"/>
              <a:t>Mécanisme de prévention du risque de cancer colique :</a:t>
            </a:r>
          </a:p>
          <a:p>
            <a:pPr algn="just">
              <a:buNone/>
            </a:pPr>
            <a:r>
              <a:rPr lang="fr-FR" b="1" dirty="0" smtClean="0"/>
              <a:t>    Fibres insolubles</a:t>
            </a:r>
          </a:p>
          <a:p>
            <a:pPr marL="982663" indent="-273050" algn="just">
              <a:buFont typeface="Wingdings" pitchFamily="2" charset="2"/>
              <a:buChar char="Ø"/>
            </a:pPr>
            <a:r>
              <a:rPr lang="fr-FR" dirty="0" smtClean="0"/>
              <a:t>diluer les composés </a:t>
            </a:r>
            <a:r>
              <a:rPr lang="fr-FR" b="1" dirty="0" smtClean="0"/>
              <a:t>carcinogènes </a:t>
            </a:r>
          </a:p>
          <a:p>
            <a:pPr marL="982663" indent="-273050" algn="just">
              <a:buFont typeface="Wingdings" pitchFamily="2" charset="2"/>
              <a:buChar char="Ø"/>
            </a:pPr>
            <a:r>
              <a:rPr lang="fr-FR" dirty="0" smtClean="0"/>
              <a:t>accélérer le </a:t>
            </a:r>
            <a:r>
              <a:rPr lang="fr-FR" b="1" dirty="0" smtClean="0"/>
              <a:t>transit colique</a:t>
            </a:r>
          </a:p>
          <a:p>
            <a:pPr marL="982663" indent="-273050" algn="just">
              <a:buNone/>
            </a:pPr>
            <a:endParaRPr lang="fr-FR" dirty="0" smtClean="0"/>
          </a:p>
          <a:p>
            <a:pPr marL="982663" indent="-273050" algn="ctr">
              <a:buNone/>
            </a:pPr>
            <a:r>
              <a:rPr lang="fr-FR" b="1" dirty="0" smtClean="0"/>
              <a:t>Réduction du temps de contact </a:t>
            </a:r>
            <a:r>
              <a:rPr lang="fr-FR" dirty="0" smtClean="0"/>
              <a:t>de ces composés carcinogènes </a:t>
            </a:r>
            <a:r>
              <a:rPr lang="fr-FR" b="1" dirty="0" smtClean="0"/>
              <a:t>avec</a:t>
            </a:r>
            <a:r>
              <a:rPr lang="fr-FR" dirty="0" smtClean="0"/>
              <a:t>                                                    la muqueuse colique</a:t>
            </a:r>
          </a:p>
          <a:p>
            <a:pPr marL="982663" indent="-273050" algn="ctr">
              <a:buNone/>
            </a:pPr>
            <a:endParaRPr lang="fr-FR" dirty="0" smtClean="0"/>
          </a:p>
          <a:p>
            <a:pPr marL="982663" indent="-273050" algn="ctr">
              <a:buNone/>
            </a:pPr>
            <a:r>
              <a:rPr lang="fr-FR" b="1" dirty="0" smtClean="0"/>
              <a:t>Peu ou pas de risque cancéreux</a:t>
            </a:r>
          </a:p>
          <a:p>
            <a:pPr algn="just">
              <a:buNone/>
            </a:pPr>
            <a:endParaRPr lang="fr-FR" b="1" u="sng" dirty="0" smtClean="0"/>
          </a:p>
          <a:p>
            <a:pPr algn="just"/>
            <a:endParaRPr lang="fr-FR" dirty="0" smtClean="0"/>
          </a:p>
        </p:txBody>
      </p:sp>
      <p:grpSp>
        <p:nvGrpSpPr>
          <p:cNvPr id="3" name="Groupe 5"/>
          <p:cNvGrpSpPr/>
          <p:nvPr/>
        </p:nvGrpSpPr>
        <p:grpSpPr>
          <a:xfrm>
            <a:off x="285720" y="785794"/>
            <a:ext cx="2786082" cy="1214446"/>
            <a:chOff x="4765764" y="2652440"/>
            <a:chExt cx="4105805" cy="100013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4765764" y="2652440"/>
              <a:ext cx="3918884" cy="10001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871041" y="2886118"/>
              <a:ext cx="4000528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Effet </a:t>
              </a:r>
            </a:p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sur le côlo</a:t>
              </a:r>
              <a:r>
                <a:rPr lang="fr-FR" sz="2800" b="1" dirty="0" smtClean="0"/>
                <a:t>n</a:t>
              </a:r>
              <a:endParaRPr lang="fr-FR" b="1" kern="1200" dirty="0"/>
            </a:p>
          </p:txBody>
        </p:sp>
      </p:grpSp>
      <p:sp>
        <p:nvSpPr>
          <p:cNvPr id="10" name="Flèche vers le bas 9"/>
          <p:cNvSpPr/>
          <p:nvPr/>
        </p:nvSpPr>
        <p:spPr>
          <a:xfrm>
            <a:off x="4572000" y="392906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bas 10"/>
          <p:cNvSpPr/>
          <p:nvPr/>
        </p:nvSpPr>
        <p:spPr>
          <a:xfrm>
            <a:off x="4572000" y="535782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</a:t>
            </a:r>
            <a:r>
              <a:rPr lang="fr-FR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recquis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643998" cy="3643338"/>
          </a:xfrm>
        </p:spPr>
        <p:txBody>
          <a:bodyPr>
            <a:noAutofit/>
          </a:bodyPr>
          <a:lstStyle/>
          <a:p>
            <a:r>
              <a:rPr lang="fr-FR" sz="3200" dirty="0" smtClean="0"/>
              <a:t> Avoir des connaissances sur le concept des aliments fonctionnels ;</a:t>
            </a:r>
          </a:p>
          <a:p>
            <a:r>
              <a:rPr lang="fr-FR" sz="3200" dirty="0" smtClean="0"/>
              <a:t> Avoir des connaissances sur les probiotiques ;</a:t>
            </a:r>
          </a:p>
          <a:p>
            <a:r>
              <a:rPr lang="fr-FR" sz="3200" dirty="0" smtClean="0"/>
              <a:t> Avoir des connaissances sur les prébiotiques ;</a:t>
            </a:r>
          </a:p>
          <a:p>
            <a:r>
              <a:rPr lang="fr-FR" sz="3200" dirty="0" smtClean="0"/>
              <a:t> Avoir des connaissances de base sur la structure des polysaccharides.</a:t>
            </a:r>
          </a:p>
          <a:p>
            <a:pPr marL="633413" indent="-273050">
              <a:buNone/>
            </a:pPr>
            <a:endParaRPr lang="fr-FR" sz="3200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sz="3200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>
          <a:xfrm>
            <a:off x="8129016" y="5693874"/>
            <a:ext cx="609600" cy="521208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30</a:t>
            </a:fld>
            <a:endParaRPr lang="fr-BE" dirty="0"/>
          </a:p>
        </p:txBody>
      </p:sp>
      <p:sp>
        <p:nvSpPr>
          <p:cNvPr id="11" name="ZoneTexte 10"/>
          <p:cNvSpPr txBox="1"/>
          <p:nvPr/>
        </p:nvSpPr>
        <p:spPr>
          <a:xfrm>
            <a:off x="571472" y="1119830"/>
            <a:ext cx="7858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Les fibres insolubles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08445" y="1762772"/>
            <a:ext cx="6434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i="1" dirty="0" smtClean="0"/>
              <a:t>ont éventuellement un effet protecteur.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571472" y="2643182"/>
            <a:ext cx="7858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Mécanismes et hypothèses </a:t>
            </a:r>
            <a:endParaRPr lang="fr-FR" sz="2800" b="1" i="1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714348" y="4143380"/>
            <a:ext cx="753443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i="1" dirty="0" smtClean="0"/>
              <a:t>Abaissement du pH intestinal </a:t>
            </a:r>
          </a:p>
          <a:p>
            <a:pPr algn="ctr"/>
            <a:r>
              <a:rPr lang="fr-FR" sz="2800" i="1" dirty="0" smtClean="0"/>
              <a:t>et inhibition des acides biliaires secondaires </a:t>
            </a:r>
          </a:p>
          <a:p>
            <a:pPr algn="ctr"/>
            <a:r>
              <a:rPr lang="fr-FR" sz="2800" i="1" dirty="0" smtClean="0"/>
              <a:t>(très toxiques)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30191" y="5832479"/>
            <a:ext cx="638508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i="1" dirty="0" smtClean="0"/>
              <a:t>Le butyrate produit bloque </a:t>
            </a:r>
          </a:p>
          <a:p>
            <a:pPr algn="ctr"/>
            <a:r>
              <a:rPr lang="fr-FR" sz="2800" i="1" dirty="0" smtClean="0"/>
              <a:t>la prolifération des cellules tumorales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928794" y="3262970"/>
            <a:ext cx="5211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i="1" dirty="0" smtClean="0"/>
              <a:t>Augmentation du volume fécal</a:t>
            </a:r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357158" y="-142892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/>
      <p:bldP spid="16" grpId="0" animBg="1"/>
      <p:bldP spid="13" grpId="0"/>
      <p:bldP spid="14" grpId="0"/>
      <p:bldP spid="1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>
          <a:xfrm>
            <a:off x="8129016" y="5715016"/>
            <a:ext cx="609600" cy="521208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31</a:t>
            </a:fld>
            <a:endParaRPr lang="fr-BE" dirty="0"/>
          </a:p>
        </p:txBody>
      </p:sp>
      <p:sp>
        <p:nvSpPr>
          <p:cNvPr id="11" name="ZoneTexte 10"/>
          <p:cNvSpPr txBox="1"/>
          <p:nvPr/>
        </p:nvSpPr>
        <p:spPr>
          <a:xfrm>
            <a:off x="571472" y="1046133"/>
            <a:ext cx="7858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Les fibres solubles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09476" y="1617637"/>
            <a:ext cx="557716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i="1" dirty="0" smtClean="0"/>
              <a:t>peuvent éventuellement prévenir </a:t>
            </a:r>
          </a:p>
          <a:p>
            <a:pPr algn="ctr"/>
            <a:r>
              <a:rPr lang="fr-FR" sz="2800" i="1" dirty="0" smtClean="0"/>
              <a:t>les cancers colorectaux.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571472" y="2659275"/>
            <a:ext cx="7858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Mécanismes et hypothèses </a:t>
            </a:r>
            <a:endParaRPr lang="fr-FR" sz="2800" b="1" i="1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642910" y="3253933"/>
            <a:ext cx="78581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fr-FR" sz="2800" dirty="0" smtClean="0"/>
              <a:t>1. Protection du butyrate </a:t>
            </a:r>
            <a:r>
              <a:rPr lang="fr-FR" sz="2800" i="1" dirty="0" smtClean="0"/>
              <a:t>contre </a:t>
            </a:r>
            <a:r>
              <a:rPr lang="fr-FR" sz="2800" dirty="0" smtClean="0"/>
              <a:t>les tumeurs intestinales</a:t>
            </a:r>
            <a:r>
              <a:rPr lang="fr-FR" sz="2800" i="1" dirty="0" smtClean="0"/>
              <a:t> en favorisant la différenciation </a:t>
            </a:r>
          </a:p>
          <a:p>
            <a:pPr algn="ctr"/>
            <a:r>
              <a:rPr lang="fr-FR" sz="2800" i="1" dirty="0" smtClean="0"/>
              <a:t>ou l’</a:t>
            </a:r>
            <a:r>
              <a:rPr lang="fr-FR" sz="2800" i="1" dirty="0" err="1" smtClean="0"/>
              <a:t>apoptose</a:t>
            </a:r>
            <a:r>
              <a:rPr lang="fr-FR" sz="2800" i="1" dirty="0" smtClean="0"/>
              <a:t> des cellules malignes.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-214346" y="4682693"/>
            <a:ext cx="86439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fr-FR" sz="2800" dirty="0" smtClean="0"/>
              <a:t>2. Le gel formé </a:t>
            </a:r>
            <a:r>
              <a:rPr lang="fr-FR" sz="2800" i="1" dirty="0" smtClean="0"/>
              <a:t>ralentit </a:t>
            </a:r>
            <a:r>
              <a:rPr lang="fr-FR" sz="2800" dirty="0" smtClean="0"/>
              <a:t>la vidange gastrique </a:t>
            </a:r>
            <a:r>
              <a:rPr lang="fr-FR" sz="2800" i="1" dirty="0" smtClean="0"/>
              <a:t>et </a:t>
            </a:r>
            <a:r>
              <a:rPr lang="fr-FR" sz="2800" dirty="0" smtClean="0"/>
              <a:t>l’accès des enzymes aux glucides</a:t>
            </a:r>
            <a:r>
              <a:rPr lang="fr-FR" sz="2800" i="1" dirty="0" smtClean="0"/>
              <a:t>, ce qui réduit le taux de </a:t>
            </a:r>
            <a:r>
              <a:rPr lang="fr-FR" sz="2800" dirty="0" smtClean="0"/>
              <a:t>glucose</a:t>
            </a:r>
            <a:r>
              <a:rPr lang="fr-FR" sz="2800" i="1" dirty="0" smtClean="0"/>
              <a:t> et de </a:t>
            </a:r>
            <a:r>
              <a:rPr lang="fr-FR" sz="2800" dirty="0" smtClean="0"/>
              <a:t>l’insuline</a:t>
            </a:r>
            <a:r>
              <a:rPr lang="fr-FR" sz="2800" i="1" dirty="0" smtClean="0"/>
              <a:t> dans le sang, et ensuite </a:t>
            </a:r>
            <a:r>
              <a:rPr lang="fr-FR" sz="2800" dirty="0" smtClean="0"/>
              <a:t>protection</a:t>
            </a:r>
            <a:r>
              <a:rPr lang="fr-FR" sz="2800" i="1" dirty="0" smtClean="0"/>
              <a:t> contre </a:t>
            </a:r>
            <a:r>
              <a:rPr lang="fr-FR" sz="2800" dirty="0" smtClean="0"/>
              <a:t>la croissance </a:t>
            </a:r>
          </a:p>
          <a:p>
            <a:pPr algn="ctr"/>
            <a:r>
              <a:rPr lang="fr-FR" sz="2800" dirty="0" smtClean="0"/>
              <a:t>des tumeurs</a:t>
            </a:r>
            <a:r>
              <a:rPr lang="fr-FR" sz="2800" i="1" dirty="0" smtClean="0"/>
              <a:t>.</a:t>
            </a:r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357158" y="-71462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/>
      <p:bldP spid="16" grpId="0" animBg="1"/>
      <p:bldP spid="18" grpId="0"/>
      <p:bldP spid="1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-71462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32</a:t>
            </a:fld>
            <a:endParaRPr lang="fr-BE"/>
          </a:p>
        </p:txBody>
      </p:sp>
      <p:grpSp>
        <p:nvGrpSpPr>
          <p:cNvPr id="3" name="Groupe 5"/>
          <p:cNvGrpSpPr/>
          <p:nvPr/>
        </p:nvGrpSpPr>
        <p:grpSpPr>
          <a:xfrm>
            <a:off x="285720" y="785794"/>
            <a:ext cx="2786082" cy="1214446"/>
            <a:chOff x="4765764" y="2652440"/>
            <a:chExt cx="4105805" cy="100013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4765764" y="2652440"/>
              <a:ext cx="3918884" cy="10001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871041" y="2886118"/>
              <a:ext cx="4000528" cy="5899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Effet </a:t>
              </a:r>
            </a:p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kern="1200" dirty="0" smtClean="0"/>
                <a:t>sur le côlo</a:t>
              </a:r>
              <a:r>
                <a:rPr lang="fr-FR" sz="2800" b="1" dirty="0" smtClean="0"/>
                <a:t>n</a:t>
              </a:r>
              <a:endParaRPr lang="fr-FR" b="1" kern="1200" dirty="0"/>
            </a:p>
          </p:txBody>
        </p:sp>
      </p:grp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2890878" y="1984272"/>
            <a:ext cx="5681650" cy="1230414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r-FR" dirty="0" smtClean="0"/>
              <a:t>En raison de leur profil fermentaire, les </a:t>
            </a:r>
            <a:r>
              <a:rPr lang="fr-FR" b="1" dirty="0" smtClean="0"/>
              <a:t>fibres productrices de butyrate et les amidons résistants </a:t>
            </a:r>
            <a:r>
              <a:rPr lang="fr-FR" dirty="0" smtClean="0"/>
              <a:t>sont très étudiés.</a:t>
            </a:r>
            <a:endParaRPr lang="fr-FR" dirty="0"/>
          </a:p>
        </p:txBody>
      </p:sp>
      <p:sp>
        <p:nvSpPr>
          <p:cNvPr id="13" name="Espace réservé du contenu 11"/>
          <p:cNvSpPr txBox="1">
            <a:spLocks/>
          </p:cNvSpPr>
          <p:nvPr/>
        </p:nvSpPr>
        <p:spPr>
          <a:xfrm>
            <a:off x="214282" y="3857628"/>
            <a:ext cx="8358246" cy="214314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>
            <a:noAutofit/>
          </a:bodyPr>
          <a:lstStyle/>
          <a:p>
            <a:pPr marL="274320" lvl="0" indent="-27432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fr-FR" sz="2400" dirty="0" smtClean="0"/>
              <a:t>Le fait que les polymères de fructose se composent d'</a:t>
            </a:r>
            <a:r>
              <a:rPr lang="fr-FR" sz="2400" b="1" dirty="0" smtClean="0"/>
              <a:t>oligosaccharides</a:t>
            </a:r>
            <a:r>
              <a:rPr lang="fr-FR" sz="2400" dirty="0" smtClean="0"/>
              <a:t> et de</a:t>
            </a:r>
            <a:r>
              <a:rPr lang="fr-FR" sz="2400" b="1" dirty="0" smtClean="0"/>
              <a:t> polysaccharides</a:t>
            </a:r>
          </a:p>
          <a:p>
            <a:pPr marL="274320" lvl="0" indent="-27432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fr-FR" sz="2400" dirty="0" smtClean="0"/>
              <a:t>(structure complexe), leur vitesse de fermentation dans le côlon est différente ce qui va favoriser</a:t>
            </a:r>
          </a:p>
          <a:p>
            <a:pPr marL="274320" lvl="0" indent="-27432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fr-FR" sz="2400" dirty="0" smtClean="0"/>
              <a:t>des fermentations à </a:t>
            </a:r>
            <a:r>
              <a:rPr lang="fr-FR" sz="2400" b="1" dirty="0" smtClean="0"/>
              <a:t>différents niveaux du côlon</a:t>
            </a:r>
            <a:r>
              <a:rPr lang="fr-FR" sz="2400" dirty="0" smtClean="0"/>
              <a:t>.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Espace réservé du contenu 11"/>
          <p:cNvSpPr txBox="1">
            <a:spLocks/>
          </p:cNvSpPr>
          <p:nvPr/>
        </p:nvSpPr>
        <p:spPr>
          <a:xfrm>
            <a:off x="357158" y="2285992"/>
            <a:ext cx="2357454" cy="14287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>
            <a:normAutofit lnSpcReduction="10000"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fr-FR" sz="1600" b="1" dirty="0" smtClean="0"/>
              <a:t>(Cinétiques de fermentation plus ou moins rapides ; production importante de butyrate).                              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2714612" y="2714620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14298"/>
            <a:ext cx="8258204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3. Propriétés physiologiques des fibres alimentaires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>
          <a:xfrm>
            <a:off x="8129016" y="5715016"/>
            <a:ext cx="609600" cy="521208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33</a:t>
            </a:fld>
            <a:endParaRPr lang="fr-BE"/>
          </a:p>
        </p:txBody>
      </p:sp>
      <p:sp>
        <p:nvSpPr>
          <p:cNvPr id="16" name="ZoneTexte 15"/>
          <p:cNvSpPr txBox="1"/>
          <p:nvPr/>
        </p:nvSpPr>
        <p:spPr>
          <a:xfrm>
            <a:off x="2857488" y="1214446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bg1"/>
                </a:solidFill>
              </a:rPr>
              <a:t>types</a:t>
            </a:r>
            <a:endParaRPr lang="fr-FR" sz="2800" dirty="0">
              <a:solidFill>
                <a:schemeClr val="bg1"/>
              </a:solidFill>
            </a:endParaRPr>
          </a:p>
        </p:txBody>
      </p:sp>
      <p:graphicFrame>
        <p:nvGraphicFramePr>
          <p:cNvPr id="12" name="Espace réservé du contenu 11"/>
          <p:cNvGraphicFramePr>
            <a:graphicFrameLocks noGrp="1"/>
          </p:cNvGraphicFramePr>
          <p:nvPr>
            <p:ph sz="quarter" idx="1"/>
          </p:nvPr>
        </p:nvGraphicFramePr>
        <p:xfrm>
          <a:off x="214282" y="1428736"/>
          <a:ext cx="840108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>
          <a:xfrm>
            <a:off x="8129016" y="5715016"/>
            <a:ext cx="609600" cy="521208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34</a:t>
            </a:fld>
            <a:endParaRPr lang="fr-BE"/>
          </a:p>
        </p:txBody>
      </p:sp>
      <p:sp>
        <p:nvSpPr>
          <p:cNvPr id="16" name="ZoneTexte 15"/>
          <p:cNvSpPr txBox="1"/>
          <p:nvPr/>
        </p:nvSpPr>
        <p:spPr>
          <a:xfrm>
            <a:off x="2857488" y="1214446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bg1"/>
                </a:solidFill>
              </a:rPr>
              <a:t>types</a:t>
            </a:r>
            <a:endParaRPr lang="fr-FR" sz="2800" dirty="0">
              <a:solidFill>
                <a:schemeClr val="bg1"/>
              </a:solidFill>
            </a:endParaRP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quarter" idx="1"/>
          </p:nvPr>
        </p:nvGraphicFramePr>
        <p:xfrm>
          <a:off x="285720" y="785794"/>
          <a:ext cx="8329642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357158" y="-142900"/>
            <a:ext cx="8429684" cy="1143000"/>
          </a:xfrm>
        </p:spPr>
        <p:txBody>
          <a:bodyPr>
            <a:no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Schéma représentatif des mécanismes d’action des fibres alimentaires sur le transit intestinal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(Champ &amp; Guillon, 2002)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lèche vers le haut 10"/>
          <p:cNvSpPr/>
          <p:nvPr/>
        </p:nvSpPr>
        <p:spPr>
          <a:xfrm>
            <a:off x="714348" y="3429000"/>
            <a:ext cx="108000" cy="144000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929322" y="6509587"/>
            <a:ext cx="2757486" cy="27699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fr-FR" sz="1200" b="1" dirty="0" smtClean="0"/>
              <a:t>AGCC : a</a:t>
            </a:r>
            <a:r>
              <a:rPr lang="fr-FR" sz="1200" dirty="0" smtClean="0"/>
              <a:t>cides </a:t>
            </a:r>
            <a:r>
              <a:rPr lang="fr-FR" sz="1200" b="1" dirty="0" smtClean="0"/>
              <a:t>g</a:t>
            </a:r>
            <a:r>
              <a:rPr lang="fr-FR" sz="1200" dirty="0" smtClean="0"/>
              <a:t>ras à </a:t>
            </a:r>
            <a:r>
              <a:rPr lang="fr-FR" sz="1200" b="1" dirty="0" smtClean="0"/>
              <a:t>c</a:t>
            </a:r>
            <a:r>
              <a:rPr lang="fr-FR" sz="1200" dirty="0" smtClean="0"/>
              <a:t>haîne </a:t>
            </a:r>
            <a:r>
              <a:rPr lang="fr-FR" sz="1200" b="1" dirty="0" smtClean="0"/>
              <a:t>c</a:t>
            </a:r>
            <a:r>
              <a:rPr lang="fr-FR" sz="1200" dirty="0" smtClean="0"/>
              <a:t>ourte</a:t>
            </a:r>
            <a:endParaRPr lang="fr-FR" sz="12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3643305" y="5643578"/>
            <a:ext cx="1857389" cy="732188"/>
          </a:xfrm>
          <a:prstGeom prst="roundRect">
            <a:avLst>
              <a:gd name="adj" fmla="val 10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r-FR" b="1" dirty="0" smtClean="0"/>
              <a:t>Accélération du transit</a:t>
            </a:r>
            <a:endParaRPr lang="fr-FR" b="1" dirty="0"/>
          </a:p>
        </p:txBody>
      </p:sp>
      <p:cxnSp>
        <p:nvCxnSpPr>
          <p:cNvPr id="19" name="Connecteur droit 18"/>
          <p:cNvCxnSpPr/>
          <p:nvPr/>
        </p:nvCxnSpPr>
        <p:spPr>
          <a:xfrm rot="5400000">
            <a:off x="6322744" y="4037298"/>
            <a:ext cx="72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rot="5400000">
            <a:off x="2464298" y="4036504"/>
            <a:ext cx="72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rot="10800000">
            <a:off x="1428728" y="4070353"/>
            <a:ext cx="4929222" cy="15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rot="5400000">
            <a:off x="1392728" y="4107942"/>
            <a:ext cx="72000" cy="15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5400000">
            <a:off x="3393273" y="5250669"/>
            <a:ext cx="64294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rot="5400000">
            <a:off x="5036347" y="5250669"/>
            <a:ext cx="642148" cy="7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0800000">
            <a:off x="5572132" y="5786454"/>
            <a:ext cx="207170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2000232" y="5786454"/>
            <a:ext cx="1571636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rot="5400000" flipH="1" flipV="1">
            <a:off x="7215206" y="5357826"/>
            <a:ext cx="85725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Fibres alimentaires-copy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935" y="1357297"/>
            <a:ext cx="9177719" cy="3528000"/>
          </a:xfr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35</a:t>
            </a:fld>
            <a:endParaRPr lang="fr-BE"/>
          </a:p>
        </p:txBody>
      </p:sp>
      <p:sp>
        <p:nvSpPr>
          <p:cNvPr id="6" name="Rectangle 5"/>
          <p:cNvSpPr/>
          <p:nvPr/>
        </p:nvSpPr>
        <p:spPr>
          <a:xfrm>
            <a:off x="-32" y="-24"/>
            <a:ext cx="571472" cy="1428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572528" y="0"/>
            <a:ext cx="571472" cy="1428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0" y="4786322"/>
            <a:ext cx="571472" cy="2071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7643834" y="4786322"/>
            <a:ext cx="1500166" cy="2071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Post-test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686800" cy="3643338"/>
          </a:xfrm>
        </p:spPr>
        <p:txBody>
          <a:bodyPr>
            <a:noAutofit/>
          </a:bodyPr>
          <a:lstStyle/>
          <a:p>
            <a:pPr marL="633413" indent="-273050">
              <a:buNone/>
            </a:pPr>
            <a:endParaRPr lang="fr-FR" sz="3200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sz="3200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36</a:t>
            </a:fld>
            <a:endParaRPr lang="fr-FR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571480"/>
            <a:ext cx="828680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entury Schoolbook" pitchFamily="18" charset="0"/>
                <a:ea typeface="Calibri" pitchFamily="34" charset="0"/>
                <a:cs typeface="Century" pitchFamily="18" charset="0"/>
              </a:rPr>
              <a:t>Tester vos connaissances acquises pendant le cours sur les fibres alimentaires et amidons résistants.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fr-FR" sz="2400" dirty="0" smtClean="0"/>
              <a:t>Répondez aux questions suivantes :</a:t>
            </a:r>
          </a:p>
          <a:p>
            <a:r>
              <a:rPr lang="fr-FR" sz="2400" dirty="0" smtClean="0"/>
              <a:t>_ Définissez les fibres alimentaires.</a:t>
            </a:r>
          </a:p>
          <a:p>
            <a:r>
              <a:rPr lang="fr-FR" sz="2400" dirty="0" smtClean="0"/>
              <a:t>_ Définissez les amidons résistants.</a:t>
            </a:r>
          </a:p>
          <a:p>
            <a:r>
              <a:rPr lang="fr-FR" sz="2400" dirty="0" smtClean="0"/>
              <a:t>_ Quelles sont les origines des fibres alimentaires.</a:t>
            </a:r>
          </a:p>
          <a:p>
            <a:r>
              <a:rPr lang="fr-FR" sz="2400" dirty="0" smtClean="0"/>
              <a:t>_ Citez les fibres alimentaires issues de chaque origine.</a:t>
            </a:r>
          </a:p>
          <a:p>
            <a:r>
              <a:rPr lang="fr-FR" sz="2400" dirty="0" smtClean="0"/>
              <a:t>_ Quel est le devenir des fibres alimentaires ?</a:t>
            </a:r>
          </a:p>
          <a:p>
            <a:r>
              <a:rPr lang="fr-FR" sz="2400" dirty="0" smtClean="0"/>
              <a:t>_ Quelles sont les fonctionnalités des fibres alimentaires et amidons résistants ?</a:t>
            </a:r>
          </a:p>
          <a:p>
            <a:r>
              <a:rPr lang="fr-FR" sz="2400" dirty="0" smtClean="0"/>
              <a:t>_ Les fructo-oligosaccharides sont-ils considérés comme des fibres alimentaires ?</a:t>
            </a:r>
          </a:p>
          <a:p>
            <a:r>
              <a:rPr lang="fr-FR" sz="2400" dirty="0" smtClean="0"/>
              <a:t>Justifier votre réponse.</a:t>
            </a:r>
          </a:p>
          <a:p>
            <a:r>
              <a:rPr lang="fr-FR" sz="2400" dirty="0" smtClean="0"/>
              <a:t>_ </a:t>
            </a:r>
            <a:r>
              <a:rPr lang="fr-FR" sz="2400" dirty="0" smtClean="0"/>
              <a:t>Quels </a:t>
            </a:r>
            <a:r>
              <a:rPr lang="fr-FR" sz="2400" smtClean="0"/>
              <a:t>sont les </a:t>
            </a:r>
            <a:r>
              <a:rPr lang="fr-FR" sz="2400" dirty="0" smtClean="0"/>
              <a:t>rôles </a:t>
            </a:r>
            <a:r>
              <a:rPr lang="fr-FR" sz="2400" dirty="0" smtClean="0"/>
              <a:t>des fibres alimentaires solubles et insolubles dans la prévention et/ou diminution des risques de maladies coliques.  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428644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Recherches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37</a:t>
            </a:fld>
            <a:endParaRPr lang="fr-FR"/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25" name="AutoShape 1"/>
          <p:cNvSpPr>
            <a:spLocks noChangeArrowheads="1"/>
          </p:cNvSpPr>
          <p:nvPr/>
        </p:nvSpPr>
        <p:spPr bwMode="auto">
          <a:xfrm>
            <a:off x="357158" y="714356"/>
            <a:ext cx="8215370" cy="319087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fr-FR" sz="2000" dirty="0" smtClean="0"/>
              <a:t>_  Chercher dans la littérature les fibres alimentaires ayant des effets bénéfiques et discuter leurs mécanismes d'action.</a:t>
            </a:r>
          </a:p>
          <a:p>
            <a:pPr>
              <a:lnSpc>
                <a:spcPct val="150000"/>
              </a:lnSpc>
            </a:pPr>
            <a:r>
              <a:rPr lang="fr-FR" sz="2000" dirty="0" smtClean="0"/>
              <a:t>_ Préciser s'il s'agit de fibres solubles ou insolubles, non fermentescibles, peu fermentescibles, plus ou moins fermentescibles ou très fermentescibles. </a:t>
            </a:r>
          </a:p>
          <a:p>
            <a:pPr>
              <a:lnSpc>
                <a:spcPct val="150000"/>
              </a:lnSpc>
            </a:pPr>
            <a:r>
              <a:rPr lang="fr-FR" sz="2000" dirty="0" smtClean="0"/>
              <a:t>_ Dans quels aliments peut-on retrouvé ces fibres alimentaires ?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428596" y="4143380"/>
            <a:ext cx="8286808" cy="21431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Low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+mj-lt"/>
                <a:ea typeface="Calibri" pitchFamily="34" charset="0"/>
                <a:cs typeface="CMUSerif-Roman" charset="0"/>
              </a:rPr>
              <a:t>Problématique 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000" dirty="0" smtClean="0"/>
              <a:t>" Est-il possible d'obtenir des amidons dont la fermentation pourrait se situer à différents niveaux du côlon en fonction de la prévention ou du traitement recherché ? "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38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14356" y="71414"/>
            <a:ext cx="8758238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lvl="0">
              <a:spcBef>
                <a:spcPct val="0"/>
              </a:spcBef>
            </a:pPr>
            <a:r>
              <a:rPr lang="fr-FR" sz="32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Références</a:t>
            </a:r>
          </a:p>
          <a:p>
            <a:pPr lvl="0" algn="ctr">
              <a:spcBef>
                <a:spcPct val="0"/>
              </a:spcBef>
            </a:pPr>
            <a:endParaRPr lang="fr-FR" sz="7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7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7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7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57190" y="928670"/>
            <a:ext cx="778671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0363" marR="0" lvl="0" indent="-360363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Champ M., &amp; Guillon F. (2002). Fibres alimentaires et amidons résistants. </a:t>
            </a: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Roberfroid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M. (Ed.). Aliments fonctionnels. </a:t>
            </a: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Tec &amp; Doc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Paris, France. </a:t>
            </a:r>
          </a:p>
          <a:p>
            <a:pPr marL="360363" marR="0" lvl="0" indent="-360363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60363" indent="-360363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err="1" smtClean="0"/>
              <a:t>Trowell</a:t>
            </a:r>
            <a:r>
              <a:rPr lang="fr-FR" dirty="0" smtClean="0"/>
              <a:t> H. (1972). </a:t>
            </a:r>
            <a:r>
              <a:rPr lang="fr-FR" dirty="0" err="1" smtClean="0"/>
              <a:t>Dietary</a:t>
            </a:r>
            <a:r>
              <a:rPr lang="fr-FR" dirty="0" smtClean="0"/>
              <a:t> fibre and </a:t>
            </a:r>
            <a:r>
              <a:rPr lang="fr-FR" dirty="0" err="1" smtClean="0"/>
              <a:t>coronary</a:t>
            </a:r>
            <a:r>
              <a:rPr lang="fr-FR" dirty="0" smtClean="0"/>
              <a:t> </a:t>
            </a:r>
            <a:r>
              <a:rPr lang="fr-FR" dirty="0" err="1" smtClean="0"/>
              <a:t>heart</a:t>
            </a:r>
            <a:r>
              <a:rPr lang="fr-FR" dirty="0" smtClean="0"/>
              <a:t> </a:t>
            </a:r>
            <a:r>
              <a:rPr lang="fr-FR" dirty="0" err="1" smtClean="0"/>
              <a:t>disease</a:t>
            </a:r>
            <a:r>
              <a:rPr lang="fr-FR" dirty="0" smtClean="0"/>
              <a:t>. </a:t>
            </a:r>
            <a:r>
              <a:rPr lang="fr-FR" i="1" dirty="0" smtClean="0"/>
              <a:t>Revue Européenne d’Études Cliniques et Biologiques</a:t>
            </a:r>
            <a:r>
              <a:rPr lang="fr-FR" dirty="0" smtClean="0"/>
              <a:t>, 17(4), 345-349.</a:t>
            </a:r>
          </a:p>
          <a:p>
            <a:pPr marL="360363" marR="0" lvl="0" indent="-360363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60363" marR="0" lvl="0" indent="-360363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Pré-test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472486" cy="3643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dirty="0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Testez vos connaissances acquises.</a:t>
            </a:r>
          </a:p>
          <a:p>
            <a:pPr>
              <a:buNone/>
            </a:pPr>
            <a:endParaRPr lang="fr-FR" dirty="0" smtClean="0">
              <a:solidFill>
                <a:srgbClr val="00B050"/>
              </a:solidFill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Test 1 : </a:t>
            </a:r>
            <a:r>
              <a:rPr lang="fr-FR" dirty="0" smtClean="0"/>
              <a:t>Question à Choix Multiple (QCM).</a:t>
            </a:r>
          </a:p>
          <a:p>
            <a:pPr>
              <a:lnSpc>
                <a:spcPct val="150000"/>
              </a:lnSpc>
              <a:buNone/>
            </a:pPr>
            <a:r>
              <a:rPr lang="fr-FR" dirty="0" smtClean="0"/>
              <a:t>Les probiotiques sont peuvent fermenter les :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a. </a:t>
            </a:r>
            <a:r>
              <a:rPr lang="fr-FR" i="1" dirty="0" smtClean="0"/>
              <a:t>les oligosaccharides.</a:t>
            </a: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b. </a:t>
            </a:r>
            <a:r>
              <a:rPr lang="fr-FR" i="1" dirty="0" smtClean="0"/>
              <a:t>les monosaccharides.</a:t>
            </a: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c. </a:t>
            </a:r>
            <a:r>
              <a:rPr lang="fr-FR" i="1" dirty="0" smtClean="0"/>
              <a:t>les polysaccharides.</a:t>
            </a:r>
            <a:endParaRPr lang="fr-FR" dirty="0" smtClean="0"/>
          </a:p>
          <a:p>
            <a:pPr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Pré-test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472486" cy="3643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dirty="0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Testez vos connaissances acquises.</a:t>
            </a:r>
          </a:p>
          <a:p>
            <a:pPr>
              <a:buNone/>
            </a:pPr>
            <a:endParaRPr lang="fr-FR" dirty="0" smtClean="0">
              <a:solidFill>
                <a:srgbClr val="00B050"/>
              </a:solidFill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Test 2 : </a:t>
            </a:r>
            <a:r>
              <a:rPr lang="fr-FR" dirty="0" smtClean="0"/>
              <a:t>Question à Choix Multiple (QCM).</a:t>
            </a:r>
          </a:p>
          <a:p>
            <a:pPr>
              <a:lnSpc>
                <a:spcPct val="150000"/>
              </a:lnSpc>
              <a:buNone/>
            </a:pPr>
            <a:r>
              <a:rPr lang="fr-FR" dirty="0" smtClean="0"/>
              <a:t>	Les prébiotiques sont :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a. </a:t>
            </a:r>
            <a:r>
              <a:rPr lang="fr-FR" i="1" dirty="0" smtClean="0"/>
              <a:t>fermentescibles.</a:t>
            </a: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b. </a:t>
            </a:r>
            <a:r>
              <a:rPr lang="fr-FR" i="1" dirty="0" smtClean="0"/>
              <a:t>sélectivement fermentés.</a:t>
            </a: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c. </a:t>
            </a:r>
            <a:r>
              <a:rPr lang="fr-FR" i="1" dirty="0" smtClean="0"/>
              <a:t>fermentés par toute la flore intestinale.</a:t>
            </a:r>
          </a:p>
          <a:p>
            <a:endParaRPr lang="fr-FR" i="1" dirty="0" smtClean="0"/>
          </a:p>
          <a:p>
            <a:endParaRPr lang="fr-FR" i="1" dirty="0" smtClean="0"/>
          </a:p>
          <a:p>
            <a:endParaRPr lang="fr-FR" i="1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Pré-test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472486" cy="3643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dirty="0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Testez vos connaissances acquises.</a:t>
            </a:r>
          </a:p>
          <a:p>
            <a:pPr>
              <a:buNone/>
            </a:pPr>
            <a:endParaRPr lang="fr-FR" dirty="0" smtClean="0">
              <a:solidFill>
                <a:srgbClr val="00B050"/>
              </a:solidFill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Test 3 : </a:t>
            </a:r>
            <a:r>
              <a:rPr lang="fr-FR" dirty="0" smtClean="0"/>
              <a:t>Question à Choix Unique (QCU).</a:t>
            </a:r>
          </a:p>
          <a:p>
            <a:pPr>
              <a:lnSpc>
                <a:spcPct val="150000"/>
              </a:lnSpc>
              <a:buNone/>
            </a:pPr>
            <a:r>
              <a:rPr lang="fr-FR" dirty="0" smtClean="0"/>
              <a:t>	Les fibres alimentaires sont des fibres constituées de chaînes polymériques d'origine :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a. </a:t>
            </a:r>
            <a:r>
              <a:rPr lang="fr-FR" i="1" dirty="0" smtClean="0"/>
              <a:t>protéique. </a:t>
            </a: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b. </a:t>
            </a:r>
            <a:r>
              <a:rPr lang="fr-FR" i="1" dirty="0" smtClean="0"/>
              <a:t>glucidique. </a:t>
            </a: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c. </a:t>
            </a:r>
            <a:r>
              <a:rPr lang="fr-FR" i="1" dirty="0" smtClean="0"/>
              <a:t>lipidique.</a:t>
            </a:r>
            <a:endParaRPr lang="fr-FR" dirty="0" smtClean="0"/>
          </a:p>
          <a:p>
            <a:endParaRPr lang="fr-FR" i="1" dirty="0" smtClean="0"/>
          </a:p>
          <a:p>
            <a:endParaRPr lang="fr-FR" i="1" dirty="0" smtClean="0"/>
          </a:p>
          <a:p>
            <a:endParaRPr lang="fr-FR" i="1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Pré-test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472486" cy="3643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dirty="0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Testez vos connaissances acquises.</a:t>
            </a:r>
          </a:p>
          <a:p>
            <a:pPr>
              <a:buNone/>
            </a:pPr>
            <a:endParaRPr lang="fr-FR" dirty="0" smtClean="0">
              <a:solidFill>
                <a:srgbClr val="00B050"/>
              </a:solidFill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Test 4 : </a:t>
            </a:r>
            <a:r>
              <a:rPr lang="fr-FR" dirty="0" smtClean="0"/>
              <a:t>Question à Choix Multiple (QCM).</a:t>
            </a:r>
          </a:p>
          <a:p>
            <a:pPr>
              <a:buNone/>
            </a:pPr>
            <a:r>
              <a:rPr lang="fr-FR" dirty="0" smtClean="0"/>
              <a:t>	La cellulase est une enzyme de dégradation de la cellulose synthétisée par :</a:t>
            </a:r>
          </a:p>
          <a:p>
            <a:r>
              <a:rPr lang="fr-FR" dirty="0" smtClean="0"/>
              <a:t>a. </a:t>
            </a:r>
            <a:r>
              <a:rPr lang="fr-FR" i="1" dirty="0" smtClean="0"/>
              <a:t>les mammifères.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i="1" dirty="0" smtClean="0"/>
              <a:t>les plantes.</a:t>
            </a:r>
          </a:p>
          <a:p>
            <a:r>
              <a:rPr lang="fr-FR" dirty="0" smtClean="0"/>
              <a:t>c. </a:t>
            </a:r>
            <a:r>
              <a:rPr lang="fr-FR" i="1" dirty="0" smtClean="0"/>
              <a:t>les micro-organismes.</a:t>
            </a:r>
          </a:p>
          <a:p>
            <a:endParaRPr lang="fr-FR" i="1" dirty="0" smtClean="0"/>
          </a:p>
          <a:p>
            <a:endParaRPr lang="fr-FR" i="1" dirty="0" smtClean="0"/>
          </a:p>
          <a:p>
            <a:pPr>
              <a:buNone/>
            </a:pPr>
            <a:endParaRPr lang="fr-FR" i="1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Pré-test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472486" cy="3643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dirty="0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Testez vos connaissances acquises.</a:t>
            </a:r>
          </a:p>
          <a:p>
            <a:pPr>
              <a:buNone/>
            </a:pPr>
            <a:endParaRPr lang="fr-FR" dirty="0" smtClean="0">
              <a:solidFill>
                <a:srgbClr val="00B050"/>
              </a:solidFill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Test 5: </a:t>
            </a:r>
            <a:r>
              <a:rPr lang="fr-FR" dirty="0" smtClean="0"/>
              <a:t>Donnez les noms des unités monomériques des glucides suivants :</a:t>
            </a:r>
          </a:p>
          <a:p>
            <a:r>
              <a:rPr lang="fr-FR" dirty="0" smtClean="0"/>
              <a:t>Cellulose</a:t>
            </a:r>
          </a:p>
          <a:p>
            <a:r>
              <a:rPr lang="fr-FR" dirty="0" smtClean="0"/>
              <a:t>Pectine</a:t>
            </a:r>
          </a:p>
          <a:p>
            <a:r>
              <a:rPr lang="fr-FR" dirty="0" err="1" smtClean="0"/>
              <a:t>Carraghénanne</a:t>
            </a:r>
            <a:endParaRPr lang="fr-FR" dirty="0" smtClean="0"/>
          </a:p>
          <a:p>
            <a:r>
              <a:rPr lang="fr-FR" dirty="0" err="1" smtClean="0"/>
              <a:t>Verbascose</a:t>
            </a:r>
            <a:endParaRPr lang="fr-FR" dirty="0" smtClean="0"/>
          </a:p>
          <a:p>
            <a:r>
              <a:rPr lang="fr-FR" dirty="0" smtClean="0"/>
              <a:t>Hémicellulose</a:t>
            </a:r>
          </a:p>
          <a:p>
            <a:r>
              <a:rPr lang="fr-FR" dirty="0" err="1" smtClean="0"/>
              <a:t>Galactomannanes</a:t>
            </a:r>
            <a:endParaRPr lang="fr-FR" dirty="0" smtClean="0"/>
          </a:p>
          <a:p>
            <a:r>
              <a:rPr lang="fr-FR" dirty="0" err="1" smtClean="0"/>
              <a:t>Stachyose</a:t>
            </a:r>
            <a:endParaRPr lang="fr-FR" dirty="0" smtClean="0"/>
          </a:p>
          <a:p>
            <a:r>
              <a:rPr lang="fr-FR" dirty="0" smtClean="0"/>
              <a:t>Amidon</a:t>
            </a:r>
          </a:p>
          <a:p>
            <a:endParaRPr lang="fr-FR" i="1" dirty="0" smtClean="0"/>
          </a:p>
          <a:p>
            <a:endParaRPr lang="fr-FR" i="1" dirty="0" smtClean="0"/>
          </a:p>
          <a:p>
            <a:endParaRPr lang="fr-FR" i="1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7467600" cy="1143000"/>
          </a:xfrm>
        </p:spPr>
        <p:txBody>
          <a:bodyPr/>
          <a:lstStyle/>
          <a:p>
            <a:pPr algn="ctr"/>
            <a:r>
              <a:rPr lang="fr-FR" dirty="0" smtClean="0"/>
              <a:t>Plan du cours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396976"/>
            <a:ext cx="8186766" cy="4873752"/>
          </a:xfrm>
        </p:spPr>
        <p:txBody>
          <a:bodyPr>
            <a:normAutofit/>
          </a:bodyPr>
          <a:lstStyle/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77813" indent="-277813">
              <a:tabLst>
                <a:tab pos="269875" algn="l"/>
              </a:tabLst>
            </a:pPr>
            <a:r>
              <a:rPr lang="fr-FR" sz="2800" dirty="0" smtClean="0"/>
              <a:t>1. Origine et composition chimique des fibres alimentaires et des amidons résistants</a:t>
            </a:r>
          </a:p>
          <a:p>
            <a:pPr marL="457200" indent="-457200">
              <a:buAutoNum type="arabicPeriod"/>
            </a:pPr>
            <a:endParaRPr lang="fr-FR" sz="2800" dirty="0" smtClean="0"/>
          </a:p>
          <a:p>
            <a:r>
              <a:rPr lang="fr-FR" sz="2800" dirty="0" smtClean="0"/>
              <a:t>2. Devenir des fibres alimentaires et amidons résistants</a:t>
            </a:r>
          </a:p>
          <a:p>
            <a:pPr>
              <a:buNone/>
            </a:pPr>
            <a:endParaRPr lang="fr-FR" sz="2800" dirty="0" smtClean="0"/>
          </a:p>
          <a:p>
            <a:r>
              <a:rPr lang="fr-FR" sz="2800" dirty="0" smtClean="0"/>
              <a:t>3. Propriétés physiologiques des fibres alimentaires et amidons résistants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6271</TotalTime>
  <Words>2112</Words>
  <PresentationFormat>Affichage à l'écran (4:3)</PresentationFormat>
  <Paragraphs>391</Paragraphs>
  <Slides>38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39" baseType="lpstr">
      <vt:lpstr>Oriel</vt:lpstr>
      <vt:lpstr>Aliments fonctionnels  Cours sur les fibres alimentaires et les amidons résistants  </vt:lpstr>
      <vt:lpstr>Objectifs</vt:lpstr>
      <vt:lpstr>Pré-recquis</vt:lpstr>
      <vt:lpstr>Pré-test</vt:lpstr>
      <vt:lpstr>Pré-test</vt:lpstr>
      <vt:lpstr>Pré-test</vt:lpstr>
      <vt:lpstr>Pré-test</vt:lpstr>
      <vt:lpstr>Pré-test</vt:lpstr>
      <vt:lpstr>Plan du cours</vt:lpstr>
      <vt:lpstr>Introduction</vt:lpstr>
      <vt:lpstr>Introduction</vt:lpstr>
      <vt:lpstr>Introduction</vt:lpstr>
      <vt:lpstr>1. Origine et composition chimique des fibres</vt:lpstr>
      <vt:lpstr>Diapositive 14</vt:lpstr>
      <vt:lpstr>2. Devenir des fibres alimentaires          et amidons résistants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3. Propriétés physiologiques des fibres alimentaires</vt:lpstr>
      <vt:lpstr>Schéma représentatif des mécanismes d’action des fibres alimentaires sur le transit intestinal (Champ &amp; Guillon, 2002)</vt:lpstr>
      <vt:lpstr>Diapositive 35</vt:lpstr>
      <vt:lpstr>Post-test</vt:lpstr>
      <vt:lpstr>Recherches</vt:lpstr>
      <vt:lpstr>Diapositive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Aliments fonctionnels Cours sur les fibres alimentaires et les </dc:title>
  <dc:creator>Yassine BENCHIKH</dc:creator>
  <cp:lastModifiedBy>benchikh.massinissa@hotmail.fr</cp:lastModifiedBy>
  <cp:revision>218</cp:revision>
  <dcterms:created xsi:type="dcterms:W3CDTF">2015-11-03T14:01:04Z</dcterms:created>
  <dcterms:modified xsi:type="dcterms:W3CDTF">2017-11-13T08:33:23Z</dcterms:modified>
</cp:coreProperties>
</file>